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79" r:id="rId2"/>
  </p:sldMasterIdLst>
  <p:notesMasterIdLst>
    <p:notesMasterId r:id="rId44"/>
  </p:notesMasterIdLst>
  <p:handoutMasterIdLst>
    <p:handoutMasterId r:id="rId45"/>
  </p:handoutMasterIdLst>
  <p:sldIdLst>
    <p:sldId id="354" r:id="rId3"/>
    <p:sldId id="363" r:id="rId4"/>
    <p:sldId id="364" r:id="rId5"/>
    <p:sldId id="411" r:id="rId6"/>
    <p:sldId id="412" r:id="rId7"/>
    <p:sldId id="370" r:id="rId8"/>
    <p:sldId id="410" r:id="rId9"/>
    <p:sldId id="373" r:id="rId10"/>
    <p:sldId id="413" r:id="rId11"/>
    <p:sldId id="415" r:id="rId12"/>
    <p:sldId id="416" r:id="rId13"/>
    <p:sldId id="382" r:id="rId14"/>
    <p:sldId id="454" r:id="rId15"/>
    <p:sldId id="383" r:id="rId16"/>
    <p:sldId id="426" r:id="rId17"/>
    <p:sldId id="388" r:id="rId18"/>
    <p:sldId id="389" r:id="rId19"/>
    <p:sldId id="427" r:id="rId20"/>
    <p:sldId id="391" r:id="rId21"/>
    <p:sldId id="392" r:id="rId22"/>
    <p:sldId id="393" r:id="rId23"/>
    <p:sldId id="430" r:id="rId24"/>
    <p:sldId id="398" r:id="rId25"/>
    <p:sldId id="399" r:id="rId26"/>
    <p:sldId id="431" r:id="rId27"/>
    <p:sldId id="400" r:id="rId28"/>
    <p:sldId id="402" r:id="rId29"/>
    <p:sldId id="403" r:id="rId30"/>
    <p:sldId id="432" r:id="rId31"/>
    <p:sldId id="405" r:id="rId32"/>
    <p:sldId id="406" r:id="rId33"/>
    <p:sldId id="433" r:id="rId34"/>
    <p:sldId id="408" r:id="rId35"/>
    <p:sldId id="434" r:id="rId36"/>
    <p:sldId id="453" r:id="rId37"/>
    <p:sldId id="435" r:id="rId38"/>
    <p:sldId id="436" r:id="rId39"/>
    <p:sldId id="437" r:id="rId40"/>
    <p:sldId id="438" r:id="rId41"/>
    <p:sldId id="263" r:id="rId42"/>
    <p:sldId id="265"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 lastIdx="12" clrIdx="0"/>
  <p:cmAuthor id="1" name="Cheryl Slavik" initials="" lastIdx="18" clrIdx="1"/>
  <p:cmAuthor id="2" name="NA" initials="" lastIdx="16" clrIdx="2"/>
  <p:cmAuthor id="3" name="Copy Editor" initials="CE" lastIdx="60" clrIdx="3"/>
  <p:cmAuthor id="4" name="Heather Griffin" initials="HG" lastIdx="43" clrIdx="4">
    <p:extLst>
      <p:ext uri="{19B8F6BF-5375-455C-9EA6-DF929625EA0E}">
        <p15:presenceInfo xmlns:p15="http://schemas.microsoft.com/office/powerpoint/2012/main" userId="Heather Griff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5" autoAdjust="0"/>
    <p:restoredTop sz="82841" autoAdjust="0"/>
  </p:normalViewPr>
  <p:slideViewPr>
    <p:cSldViewPr>
      <p:cViewPr varScale="1">
        <p:scale>
          <a:sx n="60" d="100"/>
          <a:sy n="60" d="100"/>
        </p:scale>
        <p:origin x="1962" y="66"/>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50" d="100"/>
        <a:sy n="150" d="100"/>
      </p:scale>
      <p:origin x="0" y="0"/>
    </p:cViewPr>
  </p:notesTextViewPr>
  <p:sorterViewPr>
    <p:cViewPr>
      <p:scale>
        <a:sx n="66" d="100"/>
        <a:sy n="66" d="100"/>
      </p:scale>
      <p:origin x="0" y="0"/>
    </p:cViewPr>
  </p:sorterViewPr>
  <p:notesViewPr>
    <p:cSldViewPr>
      <p:cViewPr>
        <p:scale>
          <a:sx n="100" d="100"/>
          <a:sy n="100" d="100"/>
        </p:scale>
        <p:origin x="-1986" y="5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_rels/viewProps.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DC5194A-F970-460C-B4B3-C184AC091C17}" type="datetimeFigureOut">
              <a:rPr lang="en-US"/>
              <a:pPr>
                <a:defRPr/>
              </a:pPr>
              <a:t>3/4/2016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66B165D-8E82-4F45-8BC4-0D621D2EF960}" type="slidenum">
              <a:rPr lang="en-US"/>
              <a:pPr>
                <a:defRPr/>
              </a:pPr>
              <a:t>‹#›</a:t>
            </a:fld>
            <a:endParaRPr lang="en-US" dirty="0"/>
          </a:p>
        </p:txBody>
      </p:sp>
    </p:spTree>
    <p:extLst>
      <p:ext uri="{BB962C8B-B14F-4D97-AF65-F5344CB8AC3E}">
        <p14:creationId xmlns:p14="http://schemas.microsoft.com/office/powerpoint/2010/main" val="29013639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25AC7C6-CB03-45BD-AC55-EE18FB8D6654}" type="datetimeFigureOut">
              <a:rPr lang="en-US"/>
              <a:pPr>
                <a:defRPr/>
              </a:pPr>
              <a:t>3/4/2016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2E28CC3-79AF-4A7C-8BC9-0124D228A81B}" type="slidenum">
              <a:rPr lang="en-US"/>
              <a:pPr>
                <a:defRPr/>
              </a:pPr>
              <a:t>‹#›</a:t>
            </a:fld>
            <a:endParaRPr lang="en-US" dirty="0"/>
          </a:p>
        </p:txBody>
      </p:sp>
    </p:spTree>
    <p:extLst>
      <p:ext uri="{BB962C8B-B14F-4D97-AF65-F5344CB8AC3E}">
        <p14:creationId xmlns:p14="http://schemas.microsoft.com/office/powerpoint/2010/main" val="4023104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2E28CC3-79AF-4A7C-8BC9-0124D228A81B}" type="slidenum">
              <a:rPr lang="en-US" smtClean="0"/>
              <a:pPr>
                <a:defRPr/>
              </a:pPr>
              <a:t>1</a:t>
            </a:fld>
            <a:endParaRPr lang="en-US" dirty="0"/>
          </a:p>
        </p:txBody>
      </p:sp>
    </p:spTree>
    <p:extLst>
      <p:ext uri="{BB962C8B-B14F-4D97-AF65-F5344CB8AC3E}">
        <p14:creationId xmlns:p14="http://schemas.microsoft.com/office/powerpoint/2010/main" val="293841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latin typeface="Arial" charset="0"/>
                <a:ea typeface="ＭＳ Ｐゴシック"/>
                <a:cs typeface="ＭＳ Ｐゴシック"/>
              </a:rPr>
              <a:t>Documents that are downloaded from websites are usually opened in a Protected View. A </a:t>
            </a:r>
            <a:r>
              <a:rPr lang="en-US" b="1" i="1" dirty="0">
                <a:latin typeface="Arial" charset="0"/>
                <a:ea typeface="ＭＳ Ｐゴシック"/>
                <a:cs typeface="ＭＳ Ｐゴシック"/>
              </a:rPr>
              <a:t>Protected View </a:t>
            </a:r>
            <a:r>
              <a:rPr lang="en-US" b="0" dirty="0">
                <a:latin typeface="Arial" charset="0"/>
                <a:ea typeface="ＭＳ Ｐゴシック"/>
                <a:cs typeface="ＭＳ Ｐゴシック"/>
              </a:rPr>
              <a:t>helps users decide if the content is safe before working with the document.</a:t>
            </a:r>
          </a:p>
          <a:p>
            <a:pPr eaLnBrk="1" hangingPunct="1">
              <a:spcBef>
                <a:spcPct val="0"/>
              </a:spcBef>
            </a:pPr>
            <a:endParaRPr lang="en-US" b="1" dirty="0"/>
          </a:p>
        </p:txBody>
      </p:sp>
      <p:sp>
        <p:nvSpPr>
          <p:cNvPr id="368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B65B86-BCF3-4B30-92F7-405E541D2DEF}" type="slidenum">
              <a:rPr lang="en-US"/>
              <a:pPr fontAlgn="base">
                <a:spcBef>
                  <a:spcPct val="0"/>
                </a:spcBef>
                <a:spcAft>
                  <a:spcPct val="0"/>
                </a:spcAft>
                <a:defRPr/>
              </a:pPr>
              <a:t>10</a:t>
            </a:fld>
            <a:endParaRPr lang="en-US" dirty="0"/>
          </a:p>
        </p:txBody>
      </p:sp>
    </p:spTree>
    <p:extLst>
      <p:ext uri="{BB962C8B-B14F-4D97-AF65-F5344CB8AC3E}">
        <p14:creationId xmlns:p14="http://schemas.microsoft.com/office/powerpoint/2010/main" val="2621972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The Save As command is used to create a copy of a file with a new name. The original data file will remain unchanged.</a:t>
            </a:r>
          </a:p>
          <a:p>
            <a:pPr eaLnBrk="1" hangingPunct="1">
              <a:spcBef>
                <a:spcPct val="0"/>
              </a:spcBef>
            </a:pPr>
            <a:r>
              <a:rPr lang="en-US" dirty="0">
                <a:latin typeface="Arial" charset="0"/>
                <a:ea typeface="ＭＳ Ｐゴシック"/>
                <a:cs typeface="ＭＳ Ｐゴシック"/>
              </a:rPr>
              <a:t>By default, the Save As dialog box displays only files saved in that application’s file format. Here, the Excel file is listed, but the Word file that was previously saved does not display.</a:t>
            </a:r>
          </a:p>
        </p:txBody>
      </p:sp>
      <p:sp>
        <p:nvSpPr>
          <p:cNvPr id="389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4AC5EA8-4D0B-4BA2-A852-DD3CAC54F69F}" type="slidenum">
              <a:rPr lang="en-US"/>
              <a:pPr fontAlgn="base">
                <a:spcBef>
                  <a:spcPct val="0"/>
                </a:spcBef>
                <a:spcAft>
                  <a:spcPct val="0"/>
                </a:spcAft>
                <a:defRPr/>
              </a:pPr>
              <a:t>11</a:t>
            </a:fld>
            <a:endParaRPr lang="en-US" dirty="0"/>
          </a:p>
        </p:txBody>
      </p:sp>
    </p:spTree>
    <p:extLst>
      <p:ext uri="{BB962C8B-B14F-4D97-AF65-F5344CB8AC3E}">
        <p14:creationId xmlns:p14="http://schemas.microsoft.com/office/powerpoint/2010/main" val="2280391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charset="0"/>
                <a:ea typeface="ＭＳ Ｐゴシック"/>
                <a:cs typeface="ＭＳ Ｐゴシック"/>
              </a:rPr>
              <a:t>New documents are stored in the computer’s temporary memory </a:t>
            </a:r>
            <a:r>
              <a:rPr lang="en-US" b="0" i="0" dirty="0">
                <a:latin typeface="Arial" charset="0"/>
                <a:ea typeface="ＭＳ Ｐゴシック"/>
                <a:cs typeface="ＭＳ Ｐゴシック"/>
              </a:rPr>
              <a:t>called </a:t>
            </a:r>
            <a:r>
              <a:rPr lang="en-US" b="1" i="1" dirty="0">
                <a:latin typeface="Arial" charset="0"/>
                <a:ea typeface="ＭＳ Ｐゴシック"/>
                <a:cs typeface="ＭＳ Ｐゴシック"/>
              </a:rPr>
              <a:t>RAM</a:t>
            </a:r>
            <a:r>
              <a:rPr lang="en-US" b="0" i="0" dirty="0">
                <a:latin typeface="Arial" charset="0"/>
                <a:ea typeface="ＭＳ Ｐゴシック"/>
                <a:cs typeface="ＭＳ Ｐゴシック"/>
              </a:rPr>
              <a:t> until </a:t>
            </a:r>
            <a:r>
              <a:rPr lang="en-US" dirty="0">
                <a:latin typeface="Arial" charset="0"/>
                <a:ea typeface="ＭＳ Ｐゴシック"/>
                <a:cs typeface="ＭＳ Ｐゴシック"/>
              </a:rPr>
              <a:t>you save them to more permanent storage such as your hard drive, USB flash drive, or online storage.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2">
                    <a:lumMod val="95000"/>
                    <a:lumOff val="5000"/>
                  </a:schemeClr>
                </a:solidFill>
                <a:ea typeface="ＭＳ Ｐゴシック" pitchFamily="16" charset="-128"/>
                <a:cs typeface="ＭＳ Ｐゴシック" pitchFamily="16" charset="-128"/>
              </a:rPr>
              <a:t>This</a:t>
            </a:r>
            <a:r>
              <a:rPr lang="en-US" b="0" baseline="0" dirty="0">
                <a:solidFill>
                  <a:schemeClr val="tx2">
                    <a:lumMod val="95000"/>
                    <a:lumOff val="5000"/>
                  </a:schemeClr>
                </a:solidFill>
                <a:ea typeface="ＭＳ Ｐゴシック" pitchFamily="16" charset="-128"/>
                <a:cs typeface="ＭＳ Ｐゴシック" pitchFamily="16" charset="-128"/>
              </a:rPr>
              <a:t> memo has a date </a:t>
            </a:r>
            <a:r>
              <a:rPr lang="en-US" b="1" i="1" baseline="0" dirty="0">
                <a:solidFill>
                  <a:schemeClr val="tx2">
                    <a:lumMod val="95000"/>
                    <a:lumOff val="5000"/>
                  </a:schemeClr>
                </a:solidFill>
                <a:ea typeface="ＭＳ Ｐゴシック" pitchFamily="16" charset="-128"/>
                <a:cs typeface="ＭＳ Ｐゴシック" pitchFamily="16" charset="-128"/>
              </a:rPr>
              <a:t>placeholder</a:t>
            </a:r>
            <a:r>
              <a:rPr lang="en-US" b="0" baseline="0" dirty="0">
                <a:solidFill>
                  <a:schemeClr val="tx2">
                    <a:lumMod val="95000"/>
                    <a:lumOff val="5000"/>
                  </a:schemeClr>
                </a:solidFill>
                <a:ea typeface="ＭＳ Ｐゴシック" pitchFamily="16" charset="-128"/>
                <a:cs typeface="ＭＳ Ｐゴシック" pitchFamily="16" charset="-128"/>
              </a:rPr>
              <a:t>. Placeholders are reserved, formatted spaces where text or objects are to be entered. </a:t>
            </a:r>
            <a:r>
              <a:rPr lang="en-US" dirty="0">
                <a:solidFill>
                  <a:schemeClr val="tx1"/>
                </a:solidFill>
                <a:latin typeface="Arial" charset="0"/>
                <a:ea typeface="ＭＳ Ｐゴシック" pitchFamily="16" charset="-128"/>
                <a:cs typeface="ＭＳ Ｐゴシック" pitchFamily="16" charset="-128"/>
              </a:rPr>
              <a:t>You will</a:t>
            </a:r>
            <a:r>
              <a:rPr lang="en-US" baseline="0" dirty="0">
                <a:solidFill>
                  <a:schemeClr val="tx1"/>
                </a:solidFill>
                <a:latin typeface="Arial" charset="0"/>
                <a:ea typeface="ＭＳ Ｐゴシック" pitchFamily="16" charset="-128"/>
                <a:cs typeface="ＭＳ Ｐゴシック" pitchFamily="16" charset="-128"/>
              </a:rPr>
              <a:t> </a:t>
            </a:r>
            <a:r>
              <a:rPr lang="en-US" b="1" i="1" baseline="0" dirty="0">
                <a:solidFill>
                  <a:schemeClr val="tx1"/>
                </a:solidFill>
                <a:latin typeface="Arial" charset="0"/>
                <a:ea typeface="ＭＳ Ｐゴシック" pitchFamily="16" charset="-128"/>
                <a:cs typeface="ＭＳ Ｐゴシック" pitchFamily="16" charset="-128"/>
              </a:rPr>
              <a:t>edit</a:t>
            </a:r>
            <a:r>
              <a:rPr lang="en-US" i="1" baseline="0" dirty="0">
                <a:solidFill>
                  <a:schemeClr val="tx1"/>
                </a:solidFill>
                <a:latin typeface="Arial" charset="0"/>
                <a:ea typeface="ＭＳ Ｐゴシック" pitchFamily="16" charset="-128"/>
                <a:cs typeface="ＭＳ Ｐゴシック" pitchFamily="16" charset="-128"/>
              </a:rPr>
              <a:t>—insert</a:t>
            </a:r>
            <a:r>
              <a:rPr lang="en-US" baseline="0" dirty="0">
                <a:solidFill>
                  <a:schemeClr val="tx1"/>
                </a:solidFill>
                <a:latin typeface="Arial" charset="0"/>
                <a:ea typeface="ＭＳ Ｐゴシック" pitchFamily="16" charset="-128"/>
                <a:cs typeface="ＭＳ Ｐゴシック" pitchFamily="16" charset="-128"/>
              </a:rPr>
              <a:t>, delete, or replace text— in the placeholder by positioning the </a:t>
            </a:r>
            <a:r>
              <a:rPr lang="en-US" b="1" i="1" baseline="0" dirty="0">
                <a:solidFill>
                  <a:schemeClr val="tx1"/>
                </a:solidFill>
                <a:latin typeface="Arial" charset="0"/>
                <a:ea typeface="ＭＳ Ｐゴシック" pitchFamily="16" charset="-128"/>
                <a:cs typeface="ＭＳ Ｐゴシック" pitchFamily="16" charset="-128"/>
              </a:rPr>
              <a:t>insertion point</a:t>
            </a:r>
            <a:r>
              <a:rPr lang="en-US" b="1" baseline="0" dirty="0">
                <a:solidFill>
                  <a:schemeClr val="tx1"/>
                </a:solidFill>
                <a:latin typeface="Arial" charset="0"/>
                <a:ea typeface="ＭＳ Ｐゴシック" pitchFamily="16" charset="-128"/>
                <a:cs typeface="ＭＳ Ｐゴシック" pitchFamily="16" charset="-128"/>
              </a:rPr>
              <a:t> </a:t>
            </a:r>
            <a:r>
              <a:rPr lang="en-US" b="0" baseline="0" dirty="0">
                <a:solidFill>
                  <a:schemeClr val="tx1"/>
                </a:solidFill>
                <a:latin typeface="Arial" charset="0"/>
                <a:ea typeface="ＭＳ Ｐゴシック" pitchFamily="16" charset="-128"/>
                <a:cs typeface="ＭＳ Ｐゴシック" pitchFamily="16" charset="-128"/>
              </a:rPr>
              <a:t>in the placeholder</a:t>
            </a:r>
            <a:r>
              <a:rPr lang="en-US" dirty="0">
                <a:solidFill>
                  <a:schemeClr val="tx2">
                    <a:lumMod val="95000"/>
                    <a:lumOff val="5000"/>
                  </a:schemeClr>
                </a:solidFill>
                <a:ea typeface="ＭＳ Ｐゴシック" pitchFamily="16" charset="-128"/>
                <a:cs typeface="ＭＳ Ｐゴシック" pitchFamily="16" charset="-128"/>
              </a:rPr>
              <a:t>. </a:t>
            </a:r>
          </a:p>
          <a:p>
            <a:pPr eaLnBrk="1" fontAlgn="auto" hangingPunct="1">
              <a:spcBef>
                <a:spcPts val="0"/>
              </a:spcBef>
              <a:spcAft>
                <a:spcPts val="0"/>
              </a:spcAft>
              <a:defRPr/>
            </a:pPr>
            <a:endParaRPr lang="en-US" b="0" dirty="0">
              <a:solidFill>
                <a:schemeClr val="tx2">
                  <a:lumMod val="95000"/>
                  <a:lumOff val="5000"/>
                </a:schemeClr>
              </a:solidFill>
              <a:ea typeface="ＭＳ Ｐゴシック" pitchFamily="16" charset="-128"/>
              <a:cs typeface="ＭＳ Ｐゴシック" pitchFamily="16" charset="-128"/>
            </a:endParaRPr>
          </a:p>
          <a:p>
            <a:pPr eaLnBrk="1" fontAlgn="auto" hangingPunct="1">
              <a:spcBef>
                <a:spcPts val="0"/>
              </a:spcBef>
              <a:spcAft>
                <a:spcPts val="0"/>
              </a:spcAft>
              <a:defRPr/>
            </a:pPr>
            <a:endParaRPr lang="en-US" b="1" dirty="0">
              <a:solidFill>
                <a:schemeClr val="tx2">
                  <a:lumMod val="95000"/>
                  <a:lumOff val="5000"/>
                </a:schemeClr>
              </a:solidFill>
              <a:ea typeface="ＭＳ Ｐゴシック" pitchFamily="16" charset="-128"/>
              <a:cs typeface="ＭＳ Ｐゴシック" pitchFamily="16" charset="-128"/>
            </a:endParaRPr>
          </a:p>
          <a:p>
            <a:pPr eaLnBrk="1" fontAlgn="auto" hangingPunct="1">
              <a:spcBef>
                <a:spcPts val="0"/>
              </a:spcBef>
              <a:spcAft>
                <a:spcPts val="0"/>
              </a:spcAft>
              <a:defRPr/>
            </a:pPr>
            <a:endParaRPr lang="en-US" dirty="0">
              <a:latin typeface="Arial" charset="0"/>
              <a:ea typeface="ＭＳ Ｐゴシック" pitchFamily="16" charset="-128"/>
              <a:cs typeface="ＭＳ Ｐゴシック" pitchFamily="16" charset="-128"/>
            </a:endParaRPr>
          </a:p>
          <a:p>
            <a:pPr eaLnBrk="1" fontAlgn="auto" hangingPunct="1">
              <a:spcBef>
                <a:spcPts val="0"/>
              </a:spcBef>
              <a:spcAft>
                <a:spcPts val="0"/>
              </a:spcAft>
              <a:defRPr/>
            </a:pPr>
            <a:endParaRPr lang="en-US" dirty="0">
              <a:ea typeface="ＭＳ Ｐゴシック" pitchFamily="34" charset="-128"/>
            </a:endParaRPr>
          </a:p>
        </p:txBody>
      </p:sp>
      <p:sp>
        <p:nvSpPr>
          <p:cNvPr id="49155"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49156"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1105C-9DDD-407F-AE65-B1E906326CA3}" type="slidenum">
              <a:rPr lang="en-US"/>
              <a:pPr fontAlgn="base">
                <a:spcBef>
                  <a:spcPct val="0"/>
                </a:spcBef>
                <a:spcAft>
                  <a:spcPct val="0"/>
                </a:spcAft>
                <a:defRPr/>
              </a:pPr>
              <a:t>12</a:t>
            </a:fld>
            <a:endParaRPr lang="en-US" dirty="0"/>
          </a:p>
        </p:txBody>
      </p:sp>
    </p:spTree>
    <p:extLst>
      <p:ext uri="{BB962C8B-B14F-4D97-AF65-F5344CB8AC3E}">
        <p14:creationId xmlns:p14="http://schemas.microsoft.com/office/powerpoint/2010/main" val="3889166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a:ln/>
        </p:spPr>
        <p:txBody>
          <a:bodyPr/>
          <a:lstStyle/>
          <a:p>
            <a:pPr eaLnBrk="1" fontAlgn="auto" hangingPunct="1">
              <a:spcBef>
                <a:spcPts val="0"/>
              </a:spcBef>
              <a:spcAft>
                <a:spcPts val="0"/>
              </a:spcAft>
              <a:defRPr/>
            </a:pPr>
            <a:r>
              <a:rPr lang="en-US" dirty="0">
                <a:ea typeface="ＭＳ Ｐゴシック" pitchFamily="34" charset="-128"/>
              </a:rPr>
              <a:t>After selecting text, the </a:t>
            </a:r>
            <a:r>
              <a:rPr lang="en-US" b="1" i="1" dirty="0">
                <a:ea typeface="ＭＳ Ｐゴシック" pitchFamily="34" charset="-128"/>
              </a:rPr>
              <a:t>Mini toolbar</a:t>
            </a:r>
            <a:r>
              <a:rPr lang="en-US" b="0" i="1" baseline="0" dirty="0">
                <a:ea typeface="ＭＳ Ｐゴシック" pitchFamily="34" charset="-128"/>
              </a:rPr>
              <a:t> </a:t>
            </a:r>
            <a:r>
              <a:rPr lang="en-US" b="0" baseline="0" dirty="0">
                <a:ea typeface="ＭＳ Ｐゴシック" pitchFamily="34" charset="-128"/>
              </a:rPr>
              <a:t>displays near the selection. The Mini toolbar contains common formatting commands.</a:t>
            </a:r>
          </a:p>
          <a:p>
            <a:pPr eaLnBrk="1" fontAlgn="auto" hangingPunct="1">
              <a:spcBef>
                <a:spcPts val="0"/>
              </a:spcBef>
              <a:spcAft>
                <a:spcPts val="0"/>
              </a:spcAft>
              <a:defRPr/>
            </a:pPr>
            <a:r>
              <a:rPr lang="en-US" b="0" baseline="0" dirty="0">
                <a:ea typeface="ＭＳ Ｐゴシック" pitchFamily="34" charset="-128"/>
              </a:rPr>
              <a:t>Text can also be selected by </a:t>
            </a:r>
            <a:r>
              <a:rPr lang="en-US" b="1" i="1" baseline="0" dirty="0">
                <a:ea typeface="ＭＳ Ｐゴシック" pitchFamily="34" charset="-128"/>
              </a:rPr>
              <a:t>double-clicking</a:t>
            </a:r>
            <a:r>
              <a:rPr lang="en-US" b="0" i="1" baseline="0" dirty="0">
                <a:ea typeface="ＭＳ Ｐゴシック" pitchFamily="34" charset="-128"/>
              </a:rPr>
              <a:t> </a:t>
            </a:r>
            <a:r>
              <a:rPr lang="en-US" b="0" baseline="0" dirty="0">
                <a:ea typeface="ＭＳ Ｐゴシック" pitchFamily="34" charset="-128"/>
              </a:rPr>
              <a:t>or </a:t>
            </a:r>
            <a:r>
              <a:rPr lang="en-US" b="1" i="1" baseline="0" dirty="0">
                <a:ea typeface="ＭＳ Ｐゴシック" pitchFamily="34" charset="-128"/>
              </a:rPr>
              <a:t>double-tapping</a:t>
            </a:r>
            <a:r>
              <a:rPr lang="en-US" b="1" baseline="0" dirty="0">
                <a:ea typeface="ＭＳ Ｐゴシック" pitchFamily="34" charset="-128"/>
              </a:rPr>
              <a:t> </a:t>
            </a:r>
            <a:r>
              <a:rPr lang="en-US" b="0" baseline="0" dirty="0">
                <a:ea typeface="ＭＳ Ｐゴシック" pitchFamily="34" charset="-128"/>
              </a:rPr>
              <a:t>the word that you would like to edit.</a:t>
            </a:r>
            <a:endParaRPr lang="en-US" dirty="0">
              <a:ea typeface="ＭＳ Ｐゴシック" pitchFamily="34" charset="-128"/>
            </a:endParaRPr>
          </a:p>
        </p:txBody>
      </p:sp>
      <p:sp>
        <p:nvSpPr>
          <p:cNvPr id="49155"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49156"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B1105C-9DDD-407F-AE65-B1E906326CA3}" type="slidenum">
              <a:rPr lang="en-US"/>
              <a:pPr fontAlgn="base">
                <a:spcBef>
                  <a:spcPct val="0"/>
                </a:spcBef>
                <a:spcAft>
                  <a:spcPct val="0"/>
                </a:spcAft>
                <a:defRPr/>
              </a:pPr>
              <a:t>13</a:t>
            </a:fld>
            <a:endParaRPr lang="en-US" dirty="0"/>
          </a:p>
        </p:txBody>
      </p:sp>
    </p:spTree>
    <p:extLst>
      <p:ext uri="{BB962C8B-B14F-4D97-AF65-F5344CB8AC3E}">
        <p14:creationId xmlns:p14="http://schemas.microsoft.com/office/powerpoint/2010/main" val="2620273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b="0" i="0" dirty="0">
                <a:latin typeface="Arial" charset="0"/>
                <a:ea typeface="ＭＳ Ｐゴシック"/>
                <a:cs typeface="ＭＳ Ｐゴシック"/>
              </a:rPr>
              <a:t>To </a:t>
            </a:r>
            <a:r>
              <a:rPr lang="en-US" b="1" i="1" dirty="0">
                <a:latin typeface="Arial" charset="0"/>
                <a:ea typeface="ＭＳ Ｐゴシック"/>
                <a:cs typeface="ＭＳ Ｐゴシック"/>
              </a:rPr>
              <a:t>format</a:t>
            </a:r>
            <a:r>
              <a:rPr lang="en-US" b="0" i="0" dirty="0">
                <a:latin typeface="Arial" charset="0"/>
                <a:ea typeface="ＭＳ Ｐゴシック"/>
                <a:cs typeface="ＭＳ Ｐゴシック"/>
              </a:rPr>
              <a:t> is to change the appearance of the text such as changing the text color to red and adjusting the font size. </a:t>
            </a:r>
          </a:p>
          <a:p>
            <a:pPr eaLnBrk="1" hangingPunct="1">
              <a:spcBef>
                <a:spcPct val="0"/>
              </a:spcBef>
            </a:pPr>
            <a:r>
              <a:rPr lang="en-US" baseline="0" dirty="0">
                <a:latin typeface="Arial" charset="0"/>
                <a:ea typeface="ＭＳ Ｐゴシック"/>
                <a:cs typeface="ＭＳ Ｐゴシック"/>
              </a:rPr>
              <a:t>The </a:t>
            </a:r>
            <a:r>
              <a:rPr lang="en-US" b="1" i="1" baseline="0" dirty="0">
                <a:latin typeface="Arial" charset="0"/>
                <a:ea typeface="ＭＳ Ｐゴシック"/>
                <a:cs typeface="ＭＳ Ｐゴシック"/>
              </a:rPr>
              <a:t>Format Painter </a:t>
            </a:r>
            <a:r>
              <a:rPr lang="en-US" baseline="0" dirty="0">
                <a:latin typeface="Arial" charset="0"/>
                <a:ea typeface="ＭＳ Ｐゴシック"/>
                <a:cs typeface="ＭＳ Ｐゴシック"/>
              </a:rPr>
              <a:t>can be used to easily copy formatting from text that is selected to other text.</a:t>
            </a:r>
            <a:endParaRPr lang="en-US" dirty="0">
              <a:latin typeface="Arial" charset="0"/>
              <a:ea typeface="ＭＳ Ｐゴシック"/>
              <a:cs typeface="ＭＳ Ｐゴシック"/>
            </a:endParaRPr>
          </a:p>
        </p:txBody>
      </p:sp>
      <p:sp>
        <p:nvSpPr>
          <p:cNvPr id="51203"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51204"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5F4819C-FA00-4B56-863C-930A7BF3D427}" type="slidenum">
              <a:rPr lang="en-US"/>
              <a:pPr fontAlgn="base">
                <a:spcBef>
                  <a:spcPct val="0"/>
                </a:spcBef>
                <a:spcAft>
                  <a:spcPct val="0"/>
                </a:spcAft>
                <a:defRPr/>
              </a:pPr>
              <a:t>14</a:t>
            </a:fld>
            <a:endParaRPr lang="en-US" dirty="0"/>
          </a:p>
        </p:txBody>
      </p:sp>
    </p:spTree>
    <p:extLst>
      <p:ext uri="{BB962C8B-B14F-4D97-AF65-F5344CB8AC3E}">
        <p14:creationId xmlns:p14="http://schemas.microsoft.com/office/powerpoint/2010/main" val="281678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i="0" dirty="0">
                <a:latin typeface="Arial" charset="0"/>
                <a:ea typeface="ＭＳ Ｐゴシック"/>
                <a:cs typeface="ＭＳ Ｐゴシック"/>
              </a:rPr>
              <a:t>A </a:t>
            </a:r>
            <a:r>
              <a:rPr lang="en-US" b="1" i="1" dirty="0">
                <a:latin typeface="Arial" charset="0"/>
                <a:ea typeface="ＭＳ Ｐゴシック"/>
                <a:cs typeface="ＭＳ Ｐゴシック"/>
              </a:rPr>
              <a:t>theme</a:t>
            </a:r>
            <a:r>
              <a:rPr lang="en-US" b="0" i="0" dirty="0">
                <a:latin typeface="Arial" charset="0"/>
                <a:ea typeface="ＭＳ Ｐゴシック"/>
                <a:cs typeface="ＭＳ Ｐゴシック"/>
              </a:rPr>
              <a:t> is a pre-built set of unified formatting choices including colors and fonts.</a:t>
            </a:r>
          </a:p>
          <a:p>
            <a:pPr eaLnBrk="1" hangingPunct="1">
              <a:spcBef>
                <a:spcPct val="0"/>
              </a:spcBef>
            </a:pPr>
            <a:r>
              <a:rPr lang="en-US" b="0" i="0" dirty="0">
                <a:latin typeface="Arial" charset="0"/>
                <a:ea typeface="ＭＳ Ｐゴシック"/>
                <a:cs typeface="ＭＳ Ｐゴシック"/>
              </a:rPr>
              <a:t>Each theme displays as a thumbnail in a gallery, which is a visual display of choices from which you can choose.</a:t>
            </a:r>
          </a:p>
          <a:p>
            <a:pPr eaLnBrk="1" hangingPunct="1">
              <a:spcBef>
                <a:spcPct val="0"/>
              </a:spcBef>
            </a:pPr>
            <a:r>
              <a:rPr lang="en-US" b="0" i="0" dirty="0">
                <a:latin typeface="Arial" charset="0"/>
                <a:ea typeface="ＭＳ Ｐゴシック"/>
                <a:cs typeface="ＭＳ Ｐゴシック"/>
              </a:rPr>
              <a:t>A thumbnail of themes can be previewed using the Preview feature that displays the results of a formatting change if selected.</a:t>
            </a:r>
          </a:p>
          <a:p>
            <a:pPr eaLnBrk="1" hangingPunct="1">
              <a:spcBef>
                <a:spcPct val="0"/>
              </a:spcBef>
            </a:pPr>
            <a:r>
              <a:rPr lang="en-US" b="0" i="0" dirty="0">
                <a:latin typeface="Arial" charset="0"/>
                <a:ea typeface="ＭＳ Ｐゴシック"/>
                <a:cs typeface="ＭＳ Ｐゴシック"/>
              </a:rPr>
              <a:t>The different themes, for example, format both headings and body text with specific fonts. A </a:t>
            </a:r>
            <a:r>
              <a:rPr lang="en-US" b="1" i="0" dirty="0">
                <a:latin typeface="Arial" charset="0"/>
                <a:ea typeface="ＭＳ Ｐゴシック"/>
                <a:cs typeface="ＭＳ Ｐゴシック"/>
              </a:rPr>
              <a:t>font</a:t>
            </a:r>
            <a:r>
              <a:rPr lang="en-US" b="0" i="0" dirty="0">
                <a:latin typeface="Arial" charset="0"/>
                <a:ea typeface="ＭＳ Ｐゴシック"/>
                <a:cs typeface="ＭＳ Ｐゴシック"/>
              </a:rPr>
              <a:t> is a set of characters with the same design and shape. Each theme has two font categories—one for headings and one for body text. </a:t>
            </a:r>
          </a:p>
          <a:p>
            <a:pPr eaLnBrk="1" hangingPunct="1">
              <a:spcBef>
                <a:spcPct val="0"/>
              </a:spcBef>
            </a:pPr>
            <a:endParaRPr lang="en-US" b="0" i="0" dirty="0"/>
          </a:p>
        </p:txBody>
      </p:sp>
      <p:sp>
        <p:nvSpPr>
          <p:cNvPr id="593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9FD91D8-D568-4F02-86DE-D19D4288F8AF}" type="slidenum">
              <a:rPr lang="en-US"/>
              <a:pPr fontAlgn="base">
                <a:spcBef>
                  <a:spcPct val="0"/>
                </a:spcBef>
                <a:spcAft>
                  <a:spcPct val="0"/>
                </a:spcAft>
                <a:defRPr/>
              </a:pPr>
              <a:t>15</a:t>
            </a:fld>
            <a:endParaRPr lang="en-US" dirty="0"/>
          </a:p>
        </p:txBody>
      </p:sp>
    </p:spTree>
    <p:extLst>
      <p:ext uri="{BB962C8B-B14F-4D97-AF65-F5344CB8AC3E}">
        <p14:creationId xmlns:p14="http://schemas.microsoft.com/office/powerpoint/2010/main" val="170146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latin typeface="Arial" charset="0"/>
                <a:ea typeface="ＭＳ Ｐゴシック"/>
                <a:cs typeface="ＭＳ Ｐゴシック"/>
              </a:rPr>
              <a:t>In the Paragraph group, clicking the Shading arrow provides options for formatting a paragraph by clicking in the paragraph and using the commands in the drop-down options.</a:t>
            </a:r>
          </a:p>
        </p:txBody>
      </p:sp>
      <p:sp>
        <p:nvSpPr>
          <p:cNvPr id="61443"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61444"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84C01F8-F405-4498-8A71-9D90EC8BD83A}" type="slidenum">
              <a:rPr lang="en-US"/>
              <a:pPr fontAlgn="base">
                <a:spcBef>
                  <a:spcPct val="0"/>
                </a:spcBef>
                <a:spcAft>
                  <a:spcPct val="0"/>
                </a:spcAft>
                <a:defRPr/>
              </a:pPr>
              <a:t>16</a:t>
            </a:fld>
            <a:endParaRPr lang="en-US" dirty="0"/>
          </a:p>
        </p:txBody>
      </p:sp>
    </p:spTree>
    <p:extLst>
      <p:ext uri="{BB962C8B-B14F-4D97-AF65-F5344CB8AC3E}">
        <p14:creationId xmlns:p14="http://schemas.microsoft.com/office/powerpoint/2010/main" val="3902163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i="0" dirty="0">
                <a:latin typeface="Arial" charset="0"/>
                <a:ea typeface="ＭＳ Ｐゴシック"/>
                <a:cs typeface="ＭＳ Ｐゴシック"/>
              </a:rPr>
              <a:t>Before formatting text, the text must be selected. Text can be selected by using drag, which means to press and hold the left mouse button while moving the mouse.</a:t>
            </a:r>
          </a:p>
          <a:p>
            <a:pPr eaLnBrk="1" hangingPunct="1">
              <a:spcBef>
                <a:spcPct val="0"/>
              </a:spcBef>
            </a:pPr>
            <a:r>
              <a:rPr lang="en-US" b="0" i="0" dirty="0">
                <a:latin typeface="Arial" charset="0"/>
                <a:ea typeface="ＭＳ Ｐゴシック"/>
                <a:cs typeface="ＭＳ Ｐゴシック"/>
              </a:rPr>
              <a:t>To select by dragging on a touch display, tap in the text and then drag the selection handle. You can display the Mini</a:t>
            </a:r>
            <a:r>
              <a:rPr lang="en-US" b="0" i="0" baseline="0" dirty="0">
                <a:latin typeface="Arial" charset="0"/>
                <a:ea typeface="ＭＳ Ｐゴシック"/>
                <a:cs typeface="ＭＳ Ｐゴシック"/>
              </a:rPr>
              <a:t> </a:t>
            </a:r>
            <a:r>
              <a:rPr lang="en-US" b="0" i="0" dirty="0">
                <a:latin typeface="Arial" charset="0"/>
                <a:ea typeface="ＭＳ Ｐゴシック"/>
                <a:cs typeface="ＭＳ Ｐゴシック"/>
              </a:rPr>
              <a:t>toolbar by right-clicking or tapping the selected text.</a:t>
            </a:r>
          </a:p>
          <a:p>
            <a:pPr eaLnBrk="1" hangingPunct="1">
              <a:spcBef>
                <a:spcPct val="0"/>
              </a:spcBef>
            </a:pPr>
            <a:endParaRPr lang="en-US" dirty="0">
              <a:latin typeface="Arial" charset="0"/>
              <a:ea typeface="ＭＳ Ｐゴシック"/>
              <a:cs typeface="ＭＳ Ｐゴシック"/>
            </a:endParaRPr>
          </a:p>
        </p:txBody>
      </p:sp>
      <p:sp>
        <p:nvSpPr>
          <p:cNvPr id="63491"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63492"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40640E1-5583-4F1A-A49D-A1FC54CBA740}" type="slidenum">
              <a:rPr lang="en-US"/>
              <a:pPr fontAlgn="base">
                <a:spcBef>
                  <a:spcPct val="0"/>
                </a:spcBef>
                <a:spcAft>
                  <a:spcPct val="0"/>
                </a:spcAft>
                <a:defRPr/>
              </a:pPr>
              <a:t>17</a:t>
            </a:fld>
            <a:endParaRPr lang="en-US" dirty="0"/>
          </a:p>
        </p:txBody>
      </p:sp>
    </p:spTree>
    <p:extLst>
      <p:ext uri="{BB962C8B-B14F-4D97-AF65-F5344CB8AC3E}">
        <p14:creationId xmlns:p14="http://schemas.microsoft.com/office/powerpoint/2010/main" val="116739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i="0" dirty="0">
                <a:latin typeface="Arial" charset="0"/>
                <a:ea typeface="ＭＳ Ｐゴシック"/>
                <a:cs typeface="ＭＳ Ｐゴシック"/>
              </a:rPr>
              <a:t>You can italicize</a:t>
            </a:r>
            <a:r>
              <a:rPr lang="en-US" b="0" i="0" baseline="0" dirty="0">
                <a:latin typeface="Arial" charset="0"/>
                <a:ea typeface="ＭＳ Ｐゴシック"/>
                <a:cs typeface="ＭＳ Ｐゴシック"/>
              </a:rPr>
              <a:t> text</a:t>
            </a:r>
            <a:r>
              <a:rPr lang="en-US" b="0" i="0" dirty="0">
                <a:latin typeface="Arial" charset="0"/>
                <a:ea typeface="ＭＳ Ｐゴシック"/>
                <a:cs typeface="ＭＳ Ｐゴシック"/>
              </a:rPr>
              <a:t> by dragging to select the text. From the Mini</a:t>
            </a:r>
            <a:r>
              <a:rPr lang="en-US" b="0" i="0" baseline="0" dirty="0">
                <a:latin typeface="Arial" charset="0"/>
                <a:ea typeface="ＭＳ Ｐゴシック"/>
                <a:cs typeface="ＭＳ Ｐゴシック"/>
              </a:rPr>
              <a:t> </a:t>
            </a:r>
            <a:r>
              <a:rPr lang="en-US" b="0" i="0" dirty="0">
                <a:latin typeface="Arial" charset="0"/>
                <a:ea typeface="ＭＳ Ｐゴシック"/>
                <a:cs typeface="ＭＳ Ｐゴシック"/>
              </a:rPr>
              <a:t>toolbar, click the Italic button.</a:t>
            </a:r>
          </a:p>
          <a:p>
            <a:pPr eaLnBrk="1" hangingPunct="1">
              <a:spcBef>
                <a:spcPct val="0"/>
              </a:spcBef>
            </a:pPr>
            <a:r>
              <a:rPr lang="en-US" b="0" i="0" dirty="0">
                <a:latin typeface="Arial" charset="0"/>
                <a:ea typeface="ＭＳ Ｐゴシック"/>
                <a:cs typeface="ＭＳ Ｐゴシック"/>
              </a:rPr>
              <a:t>Alternately, you can use a </a:t>
            </a:r>
            <a:r>
              <a:rPr lang="en-US" b="1" i="0" dirty="0">
                <a:latin typeface="Arial" charset="0"/>
                <a:ea typeface="ＭＳ Ｐゴシック"/>
                <a:cs typeface="ＭＳ Ｐゴシック"/>
              </a:rPr>
              <a:t>keyboard shortcut</a:t>
            </a:r>
            <a:r>
              <a:rPr lang="en-US" b="0" i="0" dirty="0">
                <a:latin typeface="Arial" charset="0"/>
                <a:ea typeface="ＭＳ Ｐゴシック"/>
                <a:cs typeface="ＭＳ Ｐゴシック"/>
              </a:rPr>
              <a:t>, which is a combination of keys that performs a command. Pressing Ctrl + I italicizes selected text.</a:t>
            </a:r>
          </a:p>
          <a:p>
            <a:pPr eaLnBrk="1" hangingPunct="1">
              <a:spcBef>
                <a:spcPct val="0"/>
              </a:spcBef>
            </a:pPr>
            <a:endParaRPr lang="en-US" dirty="0">
              <a:latin typeface="Arial" charset="0"/>
              <a:ea typeface="ＭＳ Ｐゴシック"/>
              <a:cs typeface="ＭＳ Ｐゴシック"/>
            </a:endParaRPr>
          </a:p>
          <a:p>
            <a:pPr eaLnBrk="1" hangingPunct="1">
              <a:spcBef>
                <a:spcPct val="0"/>
              </a:spcBef>
            </a:pPr>
            <a:endParaRPr lang="en-US" dirty="0"/>
          </a:p>
        </p:txBody>
      </p:sp>
      <p:sp>
        <p:nvSpPr>
          <p:cNvPr id="655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777B27-C118-4F38-B4FC-FE7A82EE8A2F}" type="slidenum">
              <a:rPr lang="en-US"/>
              <a:pPr fontAlgn="base">
                <a:spcBef>
                  <a:spcPct val="0"/>
                </a:spcBef>
                <a:spcAft>
                  <a:spcPct val="0"/>
                </a:spcAft>
                <a:defRPr/>
              </a:pPr>
              <a:t>18</a:t>
            </a:fld>
            <a:endParaRPr lang="en-US" dirty="0"/>
          </a:p>
        </p:txBody>
      </p:sp>
    </p:spTree>
    <p:extLst>
      <p:ext uri="{BB962C8B-B14F-4D97-AF65-F5344CB8AC3E}">
        <p14:creationId xmlns:p14="http://schemas.microsoft.com/office/powerpoint/2010/main" val="1370606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i="0" dirty="0">
                <a:latin typeface="Arial" charset="0"/>
                <a:ea typeface="ＭＳ Ｐゴシック"/>
                <a:cs typeface="ＭＳ Ｐゴシック"/>
              </a:rPr>
              <a:t>The </a:t>
            </a:r>
            <a:r>
              <a:rPr lang="en-US" b="1" i="0" dirty="0">
                <a:latin typeface="Arial" charset="0"/>
                <a:ea typeface="ＭＳ Ｐゴシック"/>
                <a:cs typeface="ＭＳ Ｐゴシック"/>
              </a:rPr>
              <a:t>Backstage view </a:t>
            </a:r>
            <a:r>
              <a:rPr lang="en-US" b="0" i="0" dirty="0">
                <a:latin typeface="Arial" charset="0"/>
                <a:ea typeface="ＭＳ Ｐゴシック"/>
                <a:cs typeface="ＭＳ Ｐゴシック"/>
              </a:rPr>
              <a:t>has pages on the File tab that are used to open, save, print, and perform other file management tasks. Clicking the Back button allows you to return to the open documents.</a:t>
            </a:r>
          </a:p>
        </p:txBody>
      </p:sp>
      <p:sp>
        <p:nvSpPr>
          <p:cNvPr id="675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6758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B5F576-B7BF-4ACC-85A1-4C0EA9EF9F9C}" type="slidenum">
              <a:rPr lang="en-US"/>
              <a:pPr fontAlgn="base">
                <a:spcBef>
                  <a:spcPct val="0"/>
                </a:spcBef>
                <a:spcAft>
                  <a:spcPct val="0"/>
                </a:spcAft>
                <a:defRPr/>
              </a:pPr>
              <a:t>19</a:t>
            </a:fld>
            <a:endParaRPr lang="en-US" dirty="0"/>
          </a:p>
        </p:txBody>
      </p:sp>
    </p:spTree>
    <p:extLst>
      <p:ext uri="{BB962C8B-B14F-4D97-AF65-F5344CB8AC3E}">
        <p14:creationId xmlns:p14="http://schemas.microsoft.com/office/powerpoint/2010/main" val="3081139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fontAlgn="auto" hangingPunct="1">
              <a:spcBef>
                <a:spcPts val="0"/>
              </a:spcBef>
              <a:spcAft>
                <a:spcPts val="0"/>
              </a:spcAft>
              <a:defRPr/>
            </a:pPr>
            <a:r>
              <a:rPr lang="en-US" dirty="0"/>
              <a:t>The skills of this chapter are:</a:t>
            </a:r>
          </a:p>
          <a:p>
            <a:pPr marL="582359" indent="-582359" eaLnBrk="1" fontAlgn="auto" hangingPunct="1">
              <a:spcBef>
                <a:spcPts val="0"/>
              </a:spcBef>
              <a:spcAft>
                <a:spcPts val="1223"/>
              </a:spcAft>
              <a:buFont typeface="Arial" pitchFamily="34" charset="0"/>
              <a:buChar char="•"/>
              <a:defRPr/>
            </a:pPr>
            <a:r>
              <a:rPr lang="en-US" dirty="0"/>
              <a:t>Start Office Applications</a:t>
            </a:r>
          </a:p>
          <a:p>
            <a:pPr marL="582359" indent="-582359" eaLnBrk="1" fontAlgn="auto" hangingPunct="1">
              <a:spcBef>
                <a:spcPts val="0"/>
              </a:spcBef>
              <a:spcAft>
                <a:spcPts val="1223"/>
              </a:spcAft>
              <a:buFont typeface="Arial" pitchFamily="34" charset="0"/>
              <a:buChar char="•"/>
              <a:defRPr/>
            </a:pPr>
            <a:r>
              <a:rPr lang="en-US" dirty="0"/>
              <a:t>Open and Save Student Data</a:t>
            </a:r>
            <a:r>
              <a:rPr lang="en-US" baseline="0" dirty="0"/>
              <a:t> Files</a:t>
            </a:r>
            <a:endParaRPr lang="en-US" dirty="0"/>
          </a:p>
          <a:p>
            <a:pPr marL="582359" indent="-582359" eaLnBrk="1" fontAlgn="auto" hangingPunct="1">
              <a:spcBef>
                <a:spcPts val="0"/>
              </a:spcBef>
              <a:spcAft>
                <a:spcPts val="1223"/>
              </a:spcAft>
              <a:buFont typeface="Arial" pitchFamily="34" charset="0"/>
              <a:buChar char="•"/>
              <a:defRPr/>
            </a:pPr>
            <a:r>
              <a:rPr lang="en-US" dirty="0"/>
              <a:t>Type and Edit Text</a:t>
            </a:r>
          </a:p>
          <a:p>
            <a:pPr marL="582359" indent="-582359" eaLnBrk="1" fontAlgn="auto" hangingPunct="1">
              <a:spcBef>
                <a:spcPts val="0"/>
              </a:spcBef>
              <a:spcAft>
                <a:spcPts val="1223"/>
              </a:spcAft>
              <a:buFont typeface="Arial" pitchFamily="34" charset="0"/>
              <a:buChar char="•"/>
              <a:defRPr/>
            </a:pPr>
            <a:r>
              <a:rPr lang="en-US" dirty="0"/>
              <a:t>Format Text and Save Files</a:t>
            </a:r>
          </a:p>
          <a:p>
            <a:pPr marL="582359" indent="-582359" eaLnBrk="1" fontAlgn="auto" hangingPunct="1">
              <a:spcBef>
                <a:spcPts val="0"/>
              </a:spcBef>
              <a:spcAft>
                <a:spcPts val="1223"/>
              </a:spcAft>
              <a:buFont typeface="Arial" pitchFamily="34" charset="0"/>
              <a:buChar char="•"/>
              <a:defRPr/>
            </a:pPr>
            <a:r>
              <a:rPr lang="en-US" dirty="0"/>
              <a:t>Apply Themes</a:t>
            </a:r>
            <a:r>
              <a:rPr lang="en-US" baseline="0" dirty="0"/>
              <a:t> and Use Mini Toolbar</a:t>
            </a:r>
            <a:endParaRPr lang="en-US" dirty="0"/>
          </a:p>
          <a:p>
            <a:pPr lvl="1" eaLnBrk="1" fontAlgn="auto" hangingPunct="1">
              <a:spcBef>
                <a:spcPts val="0"/>
              </a:spcBef>
              <a:spcAft>
                <a:spcPts val="0"/>
              </a:spcAft>
              <a:buFont typeface="Arial" pitchFamily="34" charset="0"/>
              <a:buNone/>
              <a:defRPr/>
            </a:pPr>
            <a:endParaRPr lang="en-US" dirty="0"/>
          </a:p>
          <a:p>
            <a:pPr eaLnBrk="1" fontAlgn="auto" hangingPunct="1">
              <a:spcBef>
                <a:spcPts val="0"/>
              </a:spcBef>
              <a:spcAft>
                <a:spcPts val="0"/>
              </a:spcAft>
              <a:buFont typeface="Arial" pitchFamily="34" charset="0"/>
              <a:buNone/>
              <a:defRPr/>
            </a:pPr>
            <a:r>
              <a:rPr lang="en-US" dirty="0"/>
              <a:t>The skills continue on the next slide.</a:t>
            </a:r>
          </a:p>
          <a:p>
            <a:pPr eaLnBrk="1" hangingPunct="1">
              <a:spcBef>
                <a:spcPct val="0"/>
              </a:spcBef>
            </a:pPr>
            <a:endParaRPr lang="en-US" dirty="0">
              <a:ea typeface="ＭＳ Ｐゴシック"/>
              <a:cs typeface="ＭＳ Ｐゴシック"/>
            </a:endParaRPr>
          </a:p>
        </p:txBody>
      </p:sp>
      <p:sp>
        <p:nvSpPr>
          <p:cNvPr id="18435"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8436"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CC5A6FC-F34B-4AF9-9D6D-B436285D31F2}" type="slidenum">
              <a:rPr lang="en-US"/>
              <a:pPr fontAlgn="base">
                <a:spcBef>
                  <a:spcPct val="0"/>
                </a:spcBef>
                <a:spcAft>
                  <a:spcPct val="0"/>
                </a:spcAft>
                <a:defRPr/>
              </a:pPr>
              <a:t>2</a:t>
            </a:fld>
            <a:endParaRPr lang="en-US" dirty="0"/>
          </a:p>
        </p:txBody>
      </p:sp>
    </p:spTree>
    <p:extLst>
      <p:ext uri="{BB962C8B-B14F-4D97-AF65-F5344CB8AC3E}">
        <p14:creationId xmlns:p14="http://schemas.microsoft.com/office/powerpoint/2010/main" val="1633067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latin typeface="Arial" charset="0"/>
                <a:ea typeface="ＭＳ Ｐゴシック"/>
                <a:cs typeface="ＭＳ Ｐゴシック"/>
              </a:rPr>
              <a:t>The Printer list displays available printers for your computer along with their status. For example, a printer may be offline because it is not turned on. The </a:t>
            </a:r>
            <a:r>
              <a:rPr lang="en-US" b="1" i="0" dirty="0">
                <a:latin typeface="Arial" charset="0"/>
                <a:ea typeface="ＭＳ Ｐゴシック"/>
                <a:cs typeface="ＭＳ Ｐゴシック"/>
              </a:rPr>
              <a:t>default printer </a:t>
            </a:r>
            <a:r>
              <a:rPr lang="en-US" b="0" dirty="0">
                <a:latin typeface="Arial" charset="0"/>
                <a:ea typeface="ＭＳ Ｐゴシック"/>
                <a:cs typeface="ＭＳ Ｐゴシック"/>
              </a:rPr>
              <a:t>is indicated by a check mark and is automatically selected when you do not choose a different printer.</a:t>
            </a:r>
          </a:p>
          <a:p>
            <a:pPr eaLnBrk="1" hangingPunct="1">
              <a:spcBef>
                <a:spcPct val="0"/>
              </a:spcBef>
            </a:pPr>
            <a:r>
              <a:rPr lang="en-US" b="0" dirty="0">
                <a:latin typeface="Arial" charset="0"/>
                <a:ea typeface="ＭＳ Ｐゴシック"/>
                <a:cs typeface="ＭＳ Ｐゴシック"/>
              </a:rPr>
              <a:t>In a school lab or office, it is a good idea to check the list of available printers and verify the correct printer is selected. </a:t>
            </a:r>
          </a:p>
        </p:txBody>
      </p:sp>
      <p:sp>
        <p:nvSpPr>
          <p:cNvPr id="69635"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69636"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85845CA-0072-4428-A3C2-9394C2B6BFFD}" type="slidenum">
              <a:rPr lang="en-US"/>
              <a:pPr fontAlgn="base">
                <a:spcBef>
                  <a:spcPct val="0"/>
                </a:spcBef>
                <a:spcAft>
                  <a:spcPct val="0"/>
                </a:spcAft>
                <a:defRPr/>
              </a:pPr>
              <a:t>20</a:t>
            </a:fld>
            <a:endParaRPr lang="en-US" dirty="0"/>
          </a:p>
        </p:txBody>
      </p:sp>
    </p:spTree>
    <p:extLst>
      <p:ext uri="{BB962C8B-B14F-4D97-AF65-F5344CB8AC3E}">
        <p14:creationId xmlns:p14="http://schemas.microsoft.com/office/powerpoint/2010/main" val="341174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a:latin typeface="Arial" charset="0"/>
                <a:ea typeface="ＭＳ Ｐゴシック"/>
                <a:cs typeface="ＭＳ Ｐゴシック"/>
              </a:rPr>
              <a:t>Under Options,</a:t>
            </a:r>
            <a:r>
              <a:rPr lang="en-US" b="0" baseline="0" dirty="0">
                <a:latin typeface="Arial" charset="0"/>
                <a:ea typeface="ＭＳ Ｐゴシック"/>
                <a:cs typeface="ＭＳ Ｐゴシック"/>
              </a:rPr>
              <a:t> you can personalize your copy of Microsoft Office. Here you can add your name, set a default theme and background, change your screen and printing options, add words to a customized dictionary, and much more.</a:t>
            </a:r>
            <a:endParaRPr lang="en-US" b="0" dirty="0">
              <a:latin typeface="Arial" charset="0"/>
              <a:ea typeface="ＭＳ Ｐゴシック"/>
              <a:cs typeface="ＭＳ Ｐゴシック"/>
            </a:endParaRPr>
          </a:p>
        </p:txBody>
      </p:sp>
      <p:sp>
        <p:nvSpPr>
          <p:cNvPr id="71683"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71684"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F0E5BF6-6C38-4E5B-A489-514EF0A5FC52}" type="slidenum">
              <a:rPr lang="en-US"/>
              <a:pPr fontAlgn="base">
                <a:spcBef>
                  <a:spcPct val="0"/>
                </a:spcBef>
                <a:spcAft>
                  <a:spcPct val="0"/>
                </a:spcAft>
                <a:defRPr/>
              </a:pPr>
              <a:t>21</a:t>
            </a:fld>
            <a:endParaRPr lang="en-US" dirty="0"/>
          </a:p>
        </p:txBody>
      </p:sp>
    </p:spTree>
    <p:extLst>
      <p:ext uri="{BB962C8B-B14F-4D97-AF65-F5344CB8AC3E}">
        <p14:creationId xmlns:p14="http://schemas.microsoft.com/office/powerpoint/2010/main" val="231643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Images can be inserted into documents from files or from online</a:t>
            </a:r>
            <a:r>
              <a:rPr lang="en-US" baseline="0" dirty="0">
                <a:latin typeface="Arial" charset="0"/>
                <a:ea typeface="ＭＳ Ｐゴシック"/>
                <a:cs typeface="ＭＳ Ｐゴシック"/>
              </a:rPr>
              <a:t> resources. They can be resized and rotated, and the color of the picture can be changed. Frames and artistic effects can also be added to images.</a:t>
            </a:r>
            <a:endParaRPr lang="en-US" dirty="0">
              <a:latin typeface="Arial" charset="0"/>
              <a:ea typeface="ＭＳ Ｐゴシック"/>
              <a:cs typeface="ＭＳ Ｐゴシック"/>
            </a:endParaRPr>
          </a:p>
        </p:txBody>
      </p:sp>
      <p:sp>
        <p:nvSpPr>
          <p:cNvPr id="75779"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75780"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924578-6F62-4994-A50C-3551E2D707A1}" type="slidenum">
              <a:rPr lang="en-US"/>
              <a:pPr fontAlgn="base">
                <a:spcBef>
                  <a:spcPct val="0"/>
                </a:spcBef>
                <a:spcAft>
                  <a:spcPct val="0"/>
                </a:spcAft>
                <a:defRPr/>
              </a:pPr>
              <a:t>22</a:t>
            </a:fld>
            <a:endParaRPr lang="en-US" dirty="0"/>
          </a:p>
        </p:txBody>
      </p:sp>
    </p:spTree>
    <p:extLst>
      <p:ext uri="{BB962C8B-B14F-4D97-AF65-F5344CB8AC3E}">
        <p14:creationId xmlns:p14="http://schemas.microsoft.com/office/powerpoint/2010/main" val="3293321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To keep formatting consistent across all of your Office documents, the same themes are available in Word, Excel, PowerPoint, and Access.</a:t>
            </a:r>
          </a:p>
          <a:p>
            <a:pPr eaLnBrk="1" hangingPunct="1">
              <a:spcBef>
                <a:spcPct val="0"/>
              </a:spcBef>
            </a:pPr>
            <a:r>
              <a:rPr lang="en-US" dirty="0">
                <a:latin typeface="Arial" charset="0"/>
                <a:ea typeface="ＭＳ Ｐゴシック"/>
                <a:cs typeface="ＭＳ Ｐゴシック"/>
              </a:rPr>
              <a:t>To format text in Excel, you typically select the cell that holds the text and then click the desired formatting command.</a:t>
            </a:r>
          </a:p>
          <a:p>
            <a:pPr eaLnBrk="1" hangingPunct="1">
              <a:spcBef>
                <a:spcPct val="0"/>
              </a:spcBef>
            </a:pPr>
            <a:r>
              <a:rPr lang="en-US" dirty="0">
                <a:latin typeface="Arial" charset="0"/>
                <a:ea typeface="ＭＳ Ｐゴシック"/>
                <a:cs typeface="ＭＳ Ｐゴシック"/>
              </a:rPr>
              <a:t>A selected slide is indicated by a thick border.</a:t>
            </a:r>
          </a:p>
        </p:txBody>
      </p:sp>
      <p:sp>
        <p:nvSpPr>
          <p:cNvPr id="83971"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83972"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97D356E-7221-47C7-822A-E0B436BD1F9B}" type="slidenum">
              <a:rPr lang="en-US"/>
              <a:pPr fontAlgn="base">
                <a:spcBef>
                  <a:spcPct val="0"/>
                </a:spcBef>
                <a:spcAft>
                  <a:spcPct val="0"/>
                </a:spcAft>
                <a:defRPr/>
              </a:pPr>
              <a:t>23</a:t>
            </a:fld>
            <a:endParaRPr lang="en-US" dirty="0"/>
          </a:p>
        </p:txBody>
      </p:sp>
    </p:spTree>
    <p:extLst>
      <p:ext uri="{BB962C8B-B14F-4D97-AF65-F5344CB8AC3E}">
        <p14:creationId xmlns:p14="http://schemas.microsoft.com/office/powerpoint/2010/main" val="1159596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The chart is based on the data in columns A and B. When the data are changed, the chart changes reflecting the new values.</a:t>
            </a:r>
          </a:p>
          <a:p>
            <a:pPr eaLnBrk="1" hangingPunct="1">
              <a:spcBef>
                <a:spcPct val="0"/>
              </a:spcBef>
            </a:pPr>
            <a:r>
              <a:rPr lang="en-US" dirty="0">
                <a:latin typeface="Arial" charset="0"/>
                <a:ea typeface="ＭＳ Ｐゴシック"/>
                <a:cs typeface="ＭＳ Ｐゴシック"/>
              </a:rPr>
              <a:t>The </a:t>
            </a:r>
            <a:r>
              <a:rPr lang="en-US" b="0" dirty="0">
                <a:latin typeface="Arial" charset="0"/>
                <a:ea typeface="ＭＳ Ｐゴシック"/>
                <a:cs typeface="ＭＳ Ｐゴシック"/>
              </a:rPr>
              <a:t>Themes button </a:t>
            </a:r>
            <a:r>
              <a:rPr lang="en-US" dirty="0">
                <a:latin typeface="Arial" charset="0"/>
                <a:ea typeface="ＭＳ Ｐゴシック"/>
                <a:cs typeface="ＭＳ Ｐゴシック"/>
              </a:rPr>
              <a:t>applies the same colors, fonts, and effects as the other Office applications. Here, the font is changed and the column width is increased to accommodate the new font.</a:t>
            </a:r>
          </a:p>
        </p:txBody>
      </p:sp>
      <p:sp>
        <p:nvSpPr>
          <p:cNvPr id="8806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8806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B8C013-F060-47DA-B632-8FBBDB3E0F80}" type="slidenum">
              <a:rPr lang="en-US"/>
              <a:pPr fontAlgn="base">
                <a:spcBef>
                  <a:spcPct val="0"/>
                </a:spcBef>
                <a:spcAft>
                  <a:spcPct val="0"/>
                </a:spcAft>
                <a:defRPr/>
              </a:pPr>
              <a:t>24</a:t>
            </a:fld>
            <a:endParaRPr lang="en-US" dirty="0"/>
          </a:p>
        </p:txBody>
      </p:sp>
    </p:spTree>
    <p:extLst>
      <p:ext uri="{BB962C8B-B14F-4D97-AF65-F5344CB8AC3E}">
        <p14:creationId xmlns:p14="http://schemas.microsoft.com/office/powerpoint/2010/main" val="492643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Using the Mini toolbar buttons such as the Fill Color and Font Color buttons, desired font and cell color can be formatted.</a:t>
            </a:r>
          </a:p>
        </p:txBody>
      </p:sp>
      <p:sp>
        <p:nvSpPr>
          <p:cNvPr id="901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C7732DB-0C23-4F97-8CD7-6B91A63D1205}" type="slidenum">
              <a:rPr lang="en-US"/>
              <a:pPr fontAlgn="base">
                <a:spcBef>
                  <a:spcPct val="0"/>
                </a:spcBef>
                <a:spcAft>
                  <a:spcPct val="0"/>
                </a:spcAft>
                <a:defRPr/>
              </a:pPr>
              <a:t>25</a:t>
            </a:fld>
            <a:endParaRPr lang="en-US" dirty="0"/>
          </a:p>
        </p:txBody>
      </p:sp>
    </p:spTree>
    <p:extLst>
      <p:ext uri="{BB962C8B-B14F-4D97-AF65-F5344CB8AC3E}">
        <p14:creationId xmlns:p14="http://schemas.microsoft.com/office/powerpoint/2010/main" val="1127283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The Excel Print page is used in the same way as the Word Print page. You can preview</a:t>
            </a:r>
            <a:r>
              <a:rPr lang="en-US" baseline="0" dirty="0">
                <a:latin typeface="Arial" charset="0"/>
                <a:ea typeface="ＭＳ Ｐゴシック"/>
                <a:cs typeface="ＭＳ Ｐゴシック"/>
              </a:rPr>
              <a:t> d</a:t>
            </a:r>
            <a:r>
              <a:rPr lang="en-US" dirty="0">
                <a:latin typeface="Arial" charset="0"/>
                <a:ea typeface="ＭＳ Ｐゴシック"/>
                <a:cs typeface="ＭＳ Ｐゴシック"/>
              </a:rPr>
              <a:t>ocuments, select a printer, and verify that the worksheet will print on a single page. By default, the grid lines do not print.</a:t>
            </a:r>
          </a:p>
        </p:txBody>
      </p:sp>
      <p:sp>
        <p:nvSpPr>
          <p:cNvPr id="92163"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92164"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6F705A1-CEDF-4D6C-95E5-EF953A00F350}" type="slidenum">
              <a:rPr lang="en-US"/>
              <a:pPr fontAlgn="base">
                <a:spcBef>
                  <a:spcPct val="0"/>
                </a:spcBef>
                <a:spcAft>
                  <a:spcPct val="0"/>
                </a:spcAft>
                <a:defRPr/>
              </a:pPr>
              <a:t>26</a:t>
            </a:fld>
            <a:endParaRPr lang="en-US" dirty="0"/>
          </a:p>
        </p:txBody>
      </p:sp>
    </p:spTree>
    <p:extLst>
      <p:ext uri="{BB962C8B-B14F-4D97-AF65-F5344CB8AC3E}">
        <p14:creationId xmlns:p14="http://schemas.microsoft.com/office/powerpoint/2010/main" val="1723190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In Office, certain graphics such as charts and SmartArt display a thick border when they are selected.</a:t>
            </a:r>
          </a:p>
        </p:txBody>
      </p:sp>
      <p:sp>
        <p:nvSpPr>
          <p:cNvPr id="94211"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94212"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7D1812-A028-4B3F-A306-018F0346358F}" type="slidenum">
              <a:rPr lang="en-US"/>
              <a:pPr fontAlgn="base">
                <a:spcBef>
                  <a:spcPct val="0"/>
                </a:spcBef>
                <a:spcAft>
                  <a:spcPct val="0"/>
                </a:spcAft>
                <a:defRPr/>
              </a:pPr>
              <a:t>27</a:t>
            </a:fld>
            <a:endParaRPr lang="en-US" dirty="0"/>
          </a:p>
        </p:txBody>
      </p:sp>
    </p:spTree>
    <p:extLst>
      <p:ext uri="{BB962C8B-B14F-4D97-AF65-F5344CB8AC3E}">
        <p14:creationId xmlns:p14="http://schemas.microsoft.com/office/powerpoint/2010/main" val="1728390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i="0" dirty="0">
                <a:latin typeface="Arial" charset="0"/>
                <a:ea typeface="ＭＳ Ｐゴシック"/>
                <a:cs typeface="ＭＳ Ｐゴシック"/>
              </a:rPr>
              <a:t>In Office, the </a:t>
            </a:r>
            <a:r>
              <a:rPr lang="en-US" b="1" i="1" dirty="0">
                <a:latin typeface="Arial" charset="0"/>
                <a:ea typeface="ＭＳ Ｐゴシック"/>
                <a:cs typeface="ＭＳ Ｐゴシック"/>
              </a:rPr>
              <a:t>copy</a:t>
            </a:r>
            <a:r>
              <a:rPr lang="en-US" b="0" i="0" dirty="0">
                <a:latin typeface="Arial" charset="0"/>
                <a:ea typeface="ＭＳ Ｐゴシック"/>
                <a:cs typeface="ＭＳ Ｐゴシック"/>
              </a:rPr>
              <a:t> command places a copy of the selected text or object in the </a:t>
            </a:r>
            <a:r>
              <a:rPr lang="en-US" b="1" i="1" dirty="0">
                <a:latin typeface="Arial" charset="0"/>
                <a:ea typeface="ＭＳ Ｐゴシック"/>
                <a:cs typeface="ＭＳ Ｐゴシック"/>
              </a:rPr>
              <a:t>Office clipboard </a:t>
            </a:r>
            <a:r>
              <a:rPr lang="en-US" b="0" i="0" dirty="0">
                <a:latin typeface="Arial" charset="0"/>
                <a:ea typeface="ＭＳ Ｐゴシック"/>
                <a:cs typeface="ＭＳ Ｐゴシック"/>
              </a:rPr>
              <a:t>which</a:t>
            </a:r>
            <a:r>
              <a:rPr lang="en-US" b="1" i="1" dirty="0">
                <a:latin typeface="Arial" charset="0"/>
                <a:ea typeface="ＭＳ Ｐゴシック"/>
                <a:cs typeface="ＭＳ Ｐゴシック"/>
              </a:rPr>
              <a:t> </a:t>
            </a:r>
            <a:r>
              <a:rPr lang="en-US" b="0" i="0" dirty="0">
                <a:latin typeface="Arial" charset="0"/>
                <a:ea typeface="ＭＳ Ｐゴシック"/>
                <a:cs typeface="ＭＳ Ｐゴシック"/>
              </a:rPr>
              <a:t>is a temporary storage area that holds text or an object that has been cut or copied. The </a:t>
            </a:r>
            <a:r>
              <a:rPr lang="en-US" b="1" i="1" dirty="0">
                <a:latin typeface="Arial" charset="0"/>
                <a:ea typeface="ＭＳ Ｐゴシック"/>
                <a:cs typeface="ＭＳ Ｐゴシック"/>
              </a:rPr>
              <a:t>paste</a:t>
            </a:r>
            <a:r>
              <a:rPr lang="en-US" b="0" i="0" dirty="0">
                <a:latin typeface="Arial" charset="0"/>
                <a:ea typeface="ＭＳ Ｐゴシック"/>
                <a:cs typeface="ＭＳ Ｐゴシック"/>
              </a:rPr>
              <a:t> command inserts a copy of the text or object from the clipboard.</a:t>
            </a:r>
          </a:p>
          <a:p>
            <a:pPr eaLnBrk="1" hangingPunct="1">
              <a:spcBef>
                <a:spcPct val="0"/>
              </a:spcBef>
            </a:pPr>
            <a:endParaRPr lang="en-US" dirty="0">
              <a:latin typeface="Arial" charset="0"/>
              <a:ea typeface="ＭＳ Ｐゴシック"/>
              <a:cs typeface="ＭＳ Ｐゴシック"/>
            </a:endParaRPr>
          </a:p>
        </p:txBody>
      </p:sp>
      <p:sp>
        <p:nvSpPr>
          <p:cNvPr id="96259"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96260"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373843B-C871-42E9-8822-DD6FF5F7D8A0}" type="slidenum">
              <a:rPr lang="en-US"/>
              <a:pPr fontAlgn="base">
                <a:spcBef>
                  <a:spcPct val="0"/>
                </a:spcBef>
                <a:spcAft>
                  <a:spcPct val="0"/>
                </a:spcAft>
                <a:defRPr/>
              </a:pPr>
              <a:t>28</a:t>
            </a:fld>
            <a:endParaRPr lang="en-US" dirty="0"/>
          </a:p>
        </p:txBody>
      </p:sp>
    </p:spTree>
    <p:extLst>
      <p:ext uri="{BB962C8B-B14F-4D97-AF65-F5344CB8AC3E}">
        <p14:creationId xmlns:p14="http://schemas.microsoft.com/office/powerpoint/2010/main" val="956557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The </a:t>
            </a:r>
            <a:r>
              <a:rPr lang="en-US" b="0" dirty="0">
                <a:latin typeface="Arial" charset="0"/>
                <a:ea typeface="ＭＳ Ｐゴシック"/>
                <a:cs typeface="ＭＳ Ｐゴシック"/>
              </a:rPr>
              <a:t>Format tab </a:t>
            </a:r>
            <a:r>
              <a:rPr lang="en-US" dirty="0">
                <a:latin typeface="Arial" charset="0"/>
                <a:ea typeface="ＭＳ Ｐゴシック"/>
                <a:cs typeface="ＭＳ Ｐゴシック"/>
              </a:rPr>
              <a:t>is a </a:t>
            </a:r>
            <a:r>
              <a:rPr lang="en-US" b="1" i="1" dirty="0">
                <a:latin typeface="Arial" charset="0"/>
                <a:ea typeface="ＭＳ Ｐゴシック"/>
                <a:cs typeface="ＭＳ Ｐゴシック"/>
              </a:rPr>
              <a:t>contextual tab</a:t>
            </a:r>
            <a:r>
              <a:rPr lang="en-US" dirty="0">
                <a:latin typeface="Arial" charset="0"/>
                <a:ea typeface="ＭＳ Ｐゴシック"/>
                <a:cs typeface="ＭＳ Ｐゴシック"/>
              </a:rPr>
              <a:t>, which is a tab that displays on the Ribbon only when a related object such as a graphic or chart is selected. You can alter the size of selected charts by using the height and width boxes on the Format tab, in the Size Group.</a:t>
            </a:r>
          </a:p>
        </p:txBody>
      </p:sp>
      <p:sp>
        <p:nvSpPr>
          <p:cNvPr id="9830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9830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26B2337-89CD-4902-85BD-6A0C362ED36E}" type="slidenum">
              <a:rPr lang="en-US"/>
              <a:pPr fontAlgn="base">
                <a:spcBef>
                  <a:spcPct val="0"/>
                </a:spcBef>
                <a:spcAft>
                  <a:spcPct val="0"/>
                </a:spcAft>
                <a:defRPr/>
              </a:pPr>
              <a:t>29</a:t>
            </a:fld>
            <a:endParaRPr lang="en-US" dirty="0"/>
          </a:p>
        </p:txBody>
      </p:sp>
    </p:spTree>
    <p:extLst>
      <p:ext uri="{BB962C8B-B14F-4D97-AF65-F5344CB8AC3E}">
        <p14:creationId xmlns:p14="http://schemas.microsoft.com/office/powerpoint/2010/main" val="949946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fontAlgn="auto" hangingPunct="1">
              <a:spcBef>
                <a:spcPts val="0"/>
              </a:spcBef>
              <a:spcAft>
                <a:spcPts val="0"/>
              </a:spcAft>
              <a:defRPr/>
            </a:pPr>
            <a:r>
              <a:rPr lang="en-US" dirty="0"/>
              <a:t>The skills of this chapter are:</a:t>
            </a:r>
          </a:p>
          <a:p>
            <a:pPr marL="582359" indent="-582359" eaLnBrk="1" fontAlgn="auto" hangingPunct="1">
              <a:spcBef>
                <a:spcPts val="0"/>
              </a:spcBef>
              <a:spcAft>
                <a:spcPts val="1223"/>
              </a:spcAft>
              <a:buFont typeface="Arial" pitchFamily="34" charset="0"/>
              <a:buChar char="•"/>
              <a:defRPr/>
            </a:pPr>
            <a:r>
              <a:rPr lang="en-US" dirty="0"/>
              <a:t>Use Backstage View</a:t>
            </a:r>
          </a:p>
          <a:p>
            <a:pPr marL="582359" indent="-582359" eaLnBrk="1" fontAlgn="auto" hangingPunct="1">
              <a:spcBef>
                <a:spcPts val="0"/>
              </a:spcBef>
              <a:spcAft>
                <a:spcPts val="1223"/>
              </a:spcAft>
              <a:buFont typeface="Arial" pitchFamily="34" charset="0"/>
              <a:buChar char="•"/>
              <a:defRPr/>
            </a:pPr>
            <a:r>
              <a:rPr lang="en-US" dirty="0"/>
              <a:t>Insert and Format</a:t>
            </a:r>
            <a:r>
              <a:rPr lang="en-US" baseline="0" dirty="0"/>
              <a:t> Images</a:t>
            </a:r>
            <a:endParaRPr lang="en-US" dirty="0"/>
          </a:p>
          <a:p>
            <a:pPr marL="582359" indent="-582359" eaLnBrk="1" fontAlgn="auto" hangingPunct="1">
              <a:spcBef>
                <a:spcPts val="0"/>
              </a:spcBef>
              <a:spcAft>
                <a:spcPts val="1223"/>
              </a:spcAft>
              <a:buFont typeface="Arial" pitchFamily="34" charset="0"/>
              <a:buChar char="•"/>
              <a:defRPr/>
            </a:pPr>
            <a:r>
              <a:rPr lang="en-US" dirty="0"/>
              <a:t>Format Worksheets</a:t>
            </a:r>
          </a:p>
          <a:p>
            <a:pPr marL="582359" indent="-582359" eaLnBrk="1" fontAlgn="auto" hangingPunct="1">
              <a:spcBef>
                <a:spcPts val="0"/>
              </a:spcBef>
              <a:spcAft>
                <a:spcPts val="1223"/>
              </a:spcAft>
              <a:buFont typeface="Arial" pitchFamily="34" charset="0"/>
              <a:buChar char="•"/>
              <a:defRPr/>
            </a:pPr>
            <a:r>
              <a:rPr lang="en-US" dirty="0"/>
              <a:t>Copy</a:t>
            </a:r>
            <a:r>
              <a:rPr lang="en-US" baseline="0" dirty="0"/>
              <a:t> and </a:t>
            </a:r>
            <a:r>
              <a:rPr lang="en-US" dirty="0"/>
              <a:t>Paste Objects and Format Slides</a:t>
            </a:r>
          </a:p>
          <a:p>
            <a:pPr marL="582359" indent="-582359" eaLnBrk="1" fontAlgn="auto" hangingPunct="1">
              <a:spcBef>
                <a:spcPts val="0"/>
              </a:spcBef>
              <a:spcAft>
                <a:spcPts val="1223"/>
              </a:spcAft>
              <a:buFont typeface="Arial" pitchFamily="34" charset="0"/>
              <a:buChar char="•"/>
              <a:defRPr/>
            </a:pPr>
            <a:r>
              <a:rPr lang="en-US" dirty="0"/>
              <a:t>Format Access Reports</a:t>
            </a:r>
          </a:p>
          <a:p>
            <a:pPr lvl="1" eaLnBrk="1" fontAlgn="auto" hangingPunct="1">
              <a:spcBef>
                <a:spcPts val="0"/>
              </a:spcBef>
              <a:spcAft>
                <a:spcPts val="0"/>
              </a:spcAft>
              <a:buFont typeface="Arial" pitchFamily="34" charset="0"/>
              <a:buNone/>
              <a:defRPr/>
            </a:pPr>
            <a:endParaRPr lang="en-US" dirty="0"/>
          </a:p>
          <a:p>
            <a:pPr eaLnBrk="1" fontAlgn="auto" hangingPunct="1">
              <a:spcBef>
                <a:spcPts val="0"/>
              </a:spcBef>
              <a:spcAft>
                <a:spcPts val="0"/>
              </a:spcAft>
              <a:buFont typeface="Arial" pitchFamily="34" charset="0"/>
              <a:buNone/>
              <a:defRPr/>
            </a:pPr>
            <a:r>
              <a:rPr lang="en-US" dirty="0"/>
              <a:t>The skills continue on the next slide.</a:t>
            </a:r>
          </a:p>
          <a:p>
            <a:pPr eaLnBrk="1" hangingPunct="1">
              <a:spcBef>
                <a:spcPct val="0"/>
              </a:spcBef>
            </a:pPr>
            <a:endParaRPr lang="en-US" dirty="0">
              <a:ea typeface="ＭＳ Ｐゴシック"/>
              <a:cs typeface="ＭＳ Ｐゴシック"/>
            </a:endParaRPr>
          </a:p>
        </p:txBody>
      </p:sp>
      <p:sp>
        <p:nvSpPr>
          <p:cNvPr id="20483"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20484"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D2DF00-7552-41DD-A382-E0324292EDCC}" type="slidenum">
              <a:rPr lang="en-US"/>
              <a:pPr fontAlgn="base">
                <a:spcBef>
                  <a:spcPct val="0"/>
                </a:spcBef>
                <a:spcAft>
                  <a:spcPct val="0"/>
                </a:spcAft>
                <a:defRPr/>
              </a:pPr>
              <a:t>3</a:t>
            </a:fld>
            <a:endParaRPr lang="en-US" dirty="0"/>
          </a:p>
        </p:txBody>
      </p:sp>
    </p:spTree>
    <p:extLst>
      <p:ext uri="{BB962C8B-B14F-4D97-AF65-F5344CB8AC3E}">
        <p14:creationId xmlns:p14="http://schemas.microsoft.com/office/powerpoint/2010/main" val="3345482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You can alter the print settings to print selected slides, the number of slides per page, portrait or landscape page orientation, and other options on the Print page. A preview of the printed handout is available.</a:t>
            </a:r>
          </a:p>
        </p:txBody>
      </p:sp>
      <p:sp>
        <p:nvSpPr>
          <p:cNvPr id="100355"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0356"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6E9DAEB-4D10-41BA-A29F-D71DA8AA5519}" type="slidenum">
              <a:rPr lang="en-US"/>
              <a:pPr fontAlgn="base">
                <a:spcBef>
                  <a:spcPct val="0"/>
                </a:spcBef>
                <a:spcAft>
                  <a:spcPct val="0"/>
                </a:spcAft>
                <a:defRPr/>
              </a:pPr>
              <a:t>30</a:t>
            </a:fld>
            <a:endParaRPr lang="en-US" dirty="0"/>
          </a:p>
        </p:txBody>
      </p:sp>
    </p:spTree>
    <p:extLst>
      <p:ext uri="{BB962C8B-B14F-4D97-AF65-F5344CB8AC3E}">
        <p14:creationId xmlns:p14="http://schemas.microsoft.com/office/powerpoint/2010/main" val="2299686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Access </a:t>
            </a:r>
            <a:r>
              <a:rPr lang="en-US" b="1" i="1" dirty="0">
                <a:latin typeface="Arial" charset="0"/>
                <a:ea typeface="ＭＳ Ｐゴシック"/>
                <a:cs typeface="ＭＳ Ｐゴシック"/>
              </a:rPr>
              <a:t>reports</a:t>
            </a:r>
            <a:r>
              <a:rPr lang="en-US" dirty="0">
                <a:latin typeface="Arial" charset="0"/>
                <a:ea typeface="ＭＳ Ｐゴシック"/>
                <a:cs typeface="ＭＳ Ｐゴシック"/>
              </a:rPr>
              <a:t> present data in a way that is easy for viewing and printing. The yellow security message may display when a database is opened that you did not create. You should click the Enable Content button only when you know the file is from a reliable, trusted source.</a:t>
            </a:r>
          </a:p>
        </p:txBody>
      </p:sp>
      <p:sp>
        <p:nvSpPr>
          <p:cNvPr id="102403"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2404"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A73DD48-30C8-44C9-8797-EAD67798373C}" type="slidenum">
              <a:rPr lang="en-US"/>
              <a:pPr fontAlgn="base">
                <a:spcBef>
                  <a:spcPct val="0"/>
                </a:spcBef>
                <a:spcAft>
                  <a:spcPct val="0"/>
                </a:spcAft>
                <a:defRPr/>
              </a:pPr>
              <a:t>31</a:t>
            </a:fld>
            <a:endParaRPr lang="en-US" dirty="0"/>
          </a:p>
        </p:txBody>
      </p:sp>
    </p:spTree>
    <p:extLst>
      <p:ext uri="{BB962C8B-B14F-4D97-AF65-F5344CB8AC3E}">
        <p14:creationId xmlns:p14="http://schemas.microsoft.com/office/powerpoint/2010/main" val="3240147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Database files contain several different types of objects such as tables, queries, forms, and reports. Each object has a special purpose. </a:t>
            </a:r>
          </a:p>
        </p:txBody>
      </p:sp>
      <p:sp>
        <p:nvSpPr>
          <p:cNvPr id="104451"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4452"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4F956F8-55A2-4CE6-A94A-5963F07BB9B9}" type="slidenum">
              <a:rPr lang="en-US"/>
              <a:pPr fontAlgn="base">
                <a:spcBef>
                  <a:spcPct val="0"/>
                </a:spcBef>
                <a:spcAft>
                  <a:spcPct val="0"/>
                </a:spcAft>
                <a:defRPr/>
              </a:pPr>
              <a:t>32</a:t>
            </a:fld>
            <a:endParaRPr lang="en-US" dirty="0"/>
          </a:p>
        </p:txBody>
      </p:sp>
    </p:spTree>
    <p:extLst>
      <p:ext uri="{BB962C8B-B14F-4D97-AF65-F5344CB8AC3E}">
        <p14:creationId xmlns:p14="http://schemas.microsoft.com/office/powerpoint/2010/main" val="4007058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Objects such as reports can be opened and closed without closing the Access application itself.</a:t>
            </a:r>
          </a:p>
          <a:p>
            <a:pPr eaLnBrk="1" hangingPunct="1">
              <a:spcBef>
                <a:spcPct val="0"/>
              </a:spcBef>
            </a:pPr>
            <a:r>
              <a:rPr lang="en-US" dirty="0">
                <a:latin typeface="Arial" charset="0"/>
                <a:ea typeface="ＭＳ Ｐゴシック"/>
                <a:cs typeface="ＭＳ Ｐゴシック"/>
              </a:rPr>
              <a:t>The </a:t>
            </a:r>
            <a:r>
              <a:rPr lang="en-US" b="0" dirty="0">
                <a:latin typeface="Arial" charset="0"/>
                <a:ea typeface="ＭＳ Ｐゴシック"/>
                <a:cs typeface="ＭＳ Ｐゴシック"/>
              </a:rPr>
              <a:t>View </a:t>
            </a:r>
            <a:r>
              <a:rPr lang="en-US" dirty="0">
                <a:latin typeface="Arial" charset="0"/>
                <a:ea typeface="ＭＳ Ｐゴシック"/>
                <a:cs typeface="ＭＳ Ｐゴシック"/>
              </a:rPr>
              <a:t>button is used to switch between different views, such as Datasheet, Design, or Layout. As with other Office applications, text formatting is available in the Ribbon containing groups of buttons. Selected columns and cells are highlighted with a bold border.</a:t>
            </a:r>
          </a:p>
          <a:p>
            <a:pPr eaLnBrk="1" hangingPunct="1">
              <a:spcBef>
                <a:spcPct val="0"/>
              </a:spcBef>
            </a:pPr>
            <a:endParaRPr lang="en-US" dirty="0">
              <a:latin typeface="Arial" charset="0"/>
              <a:ea typeface="ＭＳ Ｐゴシック"/>
              <a:cs typeface="ＭＳ Ｐゴシック"/>
            </a:endParaRPr>
          </a:p>
          <a:p>
            <a:pPr eaLnBrk="1" hangingPunct="1">
              <a:spcBef>
                <a:spcPct val="0"/>
              </a:spcBef>
            </a:pPr>
            <a:endParaRPr lang="en-US" b="1" i="1" dirty="0">
              <a:latin typeface="Arial" charset="0"/>
              <a:ea typeface="ＭＳ Ｐゴシック"/>
              <a:cs typeface="ＭＳ Ｐゴシック"/>
            </a:endParaRPr>
          </a:p>
        </p:txBody>
      </p:sp>
      <p:sp>
        <p:nvSpPr>
          <p:cNvPr id="106499"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6500"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A98D35-9289-45A1-BD73-F2F2B87DF97E}" type="slidenum">
              <a:rPr lang="en-US"/>
              <a:pPr fontAlgn="base">
                <a:spcBef>
                  <a:spcPct val="0"/>
                </a:spcBef>
                <a:spcAft>
                  <a:spcPct val="0"/>
                </a:spcAft>
                <a:defRPr/>
              </a:pPr>
              <a:t>33</a:t>
            </a:fld>
            <a:endParaRPr lang="en-US" dirty="0"/>
          </a:p>
        </p:txBody>
      </p:sp>
    </p:spTree>
    <p:extLst>
      <p:ext uri="{BB962C8B-B14F-4D97-AF65-F5344CB8AC3E}">
        <p14:creationId xmlns:p14="http://schemas.microsoft.com/office/powerpoint/2010/main" val="4251208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Printing options are available, such as page orientation and number of objects per page. Print preview provides a visual representation of the final document before it is printed.</a:t>
            </a:r>
          </a:p>
          <a:p>
            <a:pPr eaLnBrk="1" hangingPunct="1">
              <a:spcBef>
                <a:spcPct val="0"/>
              </a:spcBef>
            </a:pPr>
            <a:endParaRPr lang="en-US" b="1" i="1" dirty="0">
              <a:latin typeface="Arial" charset="0"/>
              <a:ea typeface="ＭＳ Ｐゴシック"/>
              <a:cs typeface="ＭＳ Ｐゴシック"/>
            </a:endParaRPr>
          </a:p>
        </p:txBody>
      </p:sp>
      <p:sp>
        <p:nvSpPr>
          <p:cNvPr id="10854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854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F6B2EF-9FA8-4389-9965-243C650FB662}" type="slidenum">
              <a:rPr lang="en-US"/>
              <a:pPr fontAlgn="base">
                <a:spcBef>
                  <a:spcPct val="0"/>
                </a:spcBef>
                <a:spcAft>
                  <a:spcPct val="0"/>
                </a:spcAft>
                <a:defRPr/>
              </a:pPr>
              <a:t>34</a:t>
            </a:fld>
            <a:endParaRPr lang="en-US" dirty="0"/>
          </a:p>
        </p:txBody>
      </p:sp>
    </p:spTree>
    <p:extLst>
      <p:ext uri="{BB962C8B-B14F-4D97-AF65-F5344CB8AC3E}">
        <p14:creationId xmlns:p14="http://schemas.microsoft.com/office/powerpoint/2010/main" val="1114694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You will now practice the following additional skills: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	Store Files Online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	Share Office Files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	Install Office Add-ins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	Customize the Ribbon and Options</a:t>
            </a:r>
            <a:endParaRPr lang="en-US" dirty="0"/>
          </a:p>
        </p:txBody>
      </p:sp>
      <p:sp>
        <p:nvSpPr>
          <p:cNvPr id="1024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BBC53D-0D0C-4CD7-836D-86FB32CC341D}" type="slidenum">
              <a:rPr lang="en-US">
                <a:solidFill>
                  <a:prstClr val="black"/>
                </a:solidFill>
              </a:rPr>
              <a:pPr fontAlgn="base">
                <a:spcBef>
                  <a:spcPct val="0"/>
                </a:spcBef>
                <a:spcAft>
                  <a:spcPct val="0"/>
                </a:spcAft>
              </a:pPr>
              <a:t>35</a:t>
            </a:fld>
            <a:endParaRPr lang="en-US" dirty="0">
              <a:solidFill>
                <a:prstClr val="black"/>
              </a:solidFill>
            </a:endParaRPr>
          </a:p>
        </p:txBody>
      </p:sp>
    </p:spTree>
    <p:extLst>
      <p:ext uri="{BB962C8B-B14F-4D97-AF65-F5344CB8AC3E}">
        <p14:creationId xmlns:p14="http://schemas.microsoft.com/office/powerpoint/2010/main" val="3522048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i="1" dirty="0">
                <a:latin typeface="Arial" charset="0"/>
                <a:ea typeface="ＭＳ Ｐゴシック"/>
                <a:cs typeface="ＭＳ Ｐゴシック"/>
              </a:rPr>
              <a:t>The</a:t>
            </a:r>
            <a:r>
              <a:rPr lang="en-US" b="1" i="0" dirty="0">
                <a:latin typeface="Arial" charset="0"/>
                <a:ea typeface="ＭＳ Ｐゴシック"/>
                <a:cs typeface="ＭＳ Ｐゴシック"/>
              </a:rPr>
              <a:t> </a:t>
            </a:r>
            <a:r>
              <a:rPr lang="en-US" b="1" i="1" dirty="0">
                <a:latin typeface="Arial" charset="0"/>
                <a:ea typeface="ＭＳ Ｐゴシック"/>
                <a:cs typeface="ＭＳ Ｐゴシック"/>
              </a:rPr>
              <a:t>Cloud</a:t>
            </a:r>
            <a:r>
              <a:rPr lang="en-US" b="1" i="0" dirty="0">
                <a:latin typeface="Arial" charset="0"/>
                <a:ea typeface="ＭＳ Ｐゴシック"/>
                <a:cs typeface="ＭＳ Ｐゴシック"/>
              </a:rPr>
              <a:t> </a:t>
            </a:r>
            <a:r>
              <a:rPr lang="en-US" b="0" i="0" dirty="0">
                <a:latin typeface="Arial" charset="0"/>
                <a:ea typeface="ＭＳ Ｐゴシック"/>
                <a:cs typeface="ＭＳ Ｐゴシック"/>
              </a:rPr>
              <a:t>is an Internet technology used to store files and work with programs that are stored in a central location. A </a:t>
            </a:r>
            <a:r>
              <a:rPr lang="en-US" b="1" i="1" dirty="0">
                <a:latin typeface="Arial" charset="0"/>
                <a:ea typeface="ＭＳ Ｐゴシック"/>
                <a:cs typeface="ＭＳ Ｐゴシック"/>
              </a:rPr>
              <a:t>Microsoft account </a:t>
            </a:r>
            <a:r>
              <a:rPr lang="en-US" b="0" i="0" dirty="0">
                <a:latin typeface="Arial" charset="0"/>
                <a:ea typeface="ＭＳ Ｐゴシック"/>
                <a:cs typeface="ＭＳ Ｐゴシック"/>
              </a:rPr>
              <a:t>is a personal account that is used to access files, settings, and online services from devices connected to the Internet.</a:t>
            </a:r>
          </a:p>
        </p:txBody>
      </p:sp>
      <p:sp>
        <p:nvSpPr>
          <p:cNvPr id="10854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854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F6B2EF-9FA8-4389-9965-243C650FB662}" type="slidenum">
              <a:rPr lang="en-US"/>
              <a:pPr fontAlgn="base">
                <a:spcBef>
                  <a:spcPct val="0"/>
                </a:spcBef>
                <a:spcAft>
                  <a:spcPct val="0"/>
                </a:spcAft>
                <a:defRPr/>
              </a:pPr>
              <a:t>36</a:t>
            </a:fld>
            <a:endParaRPr lang="en-US" dirty="0"/>
          </a:p>
        </p:txBody>
      </p:sp>
    </p:spTree>
    <p:extLst>
      <p:ext uri="{BB962C8B-B14F-4D97-AF65-F5344CB8AC3E}">
        <p14:creationId xmlns:p14="http://schemas.microsoft.com/office/powerpoint/2010/main" val="1748554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i="0" dirty="0">
                <a:latin typeface="Arial" charset="0"/>
                <a:ea typeface="ＭＳ Ｐゴシック"/>
                <a:cs typeface="ＭＳ Ｐゴシック"/>
              </a:rPr>
              <a:t>When working on a team project, you can share files and provide others with either</a:t>
            </a:r>
            <a:r>
              <a:rPr lang="en-US" b="0" i="0" baseline="0" dirty="0">
                <a:latin typeface="Arial" charset="0"/>
                <a:ea typeface="ＭＳ Ｐゴシック"/>
                <a:cs typeface="ＭＳ Ｐゴシック"/>
              </a:rPr>
              <a:t> editing or viewing privileges. You can share files instead of sending them as an email attachment.</a:t>
            </a:r>
            <a:endParaRPr lang="en-US" b="0" i="0" dirty="0">
              <a:latin typeface="Arial" charset="0"/>
              <a:ea typeface="ＭＳ Ｐゴシック"/>
              <a:cs typeface="ＭＳ Ｐゴシック"/>
            </a:endParaRPr>
          </a:p>
        </p:txBody>
      </p:sp>
      <p:sp>
        <p:nvSpPr>
          <p:cNvPr id="10854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854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F6B2EF-9FA8-4389-9965-243C650FB662}" type="slidenum">
              <a:rPr lang="en-US"/>
              <a:pPr fontAlgn="base">
                <a:spcBef>
                  <a:spcPct val="0"/>
                </a:spcBef>
                <a:spcAft>
                  <a:spcPct val="0"/>
                </a:spcAft>
                <a:defRPr/>
              </a:pPr>
              <a:t>37</a:t>
            </a:fld>
            <a:endParaRPr lang="en-US" dirty="0"/>
          </a:p>
        </p:txBody>
      </p:sp>
    </p:spTree>
    <p:extLst>
      <p:ext uri="{BB962C8B-B14F-4D97-AF65-F5344CB8AC3E}">
        <p14:creationId xmlns:p14="http://schemas.microsoft.com/office/powerpoint/2010/main" val="1001507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i="1" dirty="0">
                <a:latin typeface="Arial" charset="0"/>
                <a:ea typeface="ＭＳ Ｐゴシック"/>
                <a:cs typeface="ＭＳ Ｐゴシック"/>
              </a:rPr>
              <a:t>Office</a:t>
            </a:r>
            <a:r>
              <a:rPr lang="en-US" b="1" i="0" baseline="0" dirty="0">
                <a:latin typeface="Arial" charset="0"/>
                <a:ea typeface="ＭＳ Ｐゴシック"/>
                <a:cs typeface="ＭＳ Ｐゴシック"/>
              </a:rPr>
              <a:t> </a:t>
            </a:r>
            <a:r>
              <a:rPr lang="en-US" b="1" i="1" baseline="0" dirty="0">
                <a:latin typeface="Arial" charset="0"/>
                <a:ea typeface="ＭＳ Ｐゴシック"/>
                <a:cs typeface="ＭＳ Ｐゴシック"/>
              </a:rPr>
              <a:t>Add-ins</a:t>
            </a:r>
            <a:r>
              <a:rPr lang="en-US" b="1" i="0" baseline="0" dirty="0">
                <a:latin typeface="Arial" charset="0"/>
                <a:ea typeface="ＭＳ Ｐゴシック"/>
                <a:cs typeface="ＭＳ Ｐゴシック"/>
              </a:rPr>
              <a:t> </a:t>
            </a:r>
            <a:r>
              <a:rPr lang="en-US" b="0" i="0" baseline="0" dirty="0">
                <a:latin typeface="Arial" charset="0"/>
                <a:ea typeface="ＭＳ Ｐゴシック"/>
                <a:cs typeface="ＭＳ Ｐゴシック"/>
              </a:rPr>
              <a:t>are plugins that add extra features or custom commands to Office programs.</a:t>
            </a:r>
            <a:endParaRPr lang="en-US" b="0" i="0" dirty="0">
              <a:latin typeface="Arial" charset="0"/>
              <a:ea typeface="ＭＳ Ｐゴシック"/>
              <a:cs typeface="ＭＳ Ｐゴシック"/>
            </a:endParaRPr>
          </a:p>
        </p:txBody>
      </p:sp>
      <p:sp>
        <p:nvSpPr>
          <p:cNvPr id="10854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854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F6B2EF-9FA8-4389-9965-243C650FB662}" type="slidenum">
              <a:rPr lang="en-US"/>
              <a:pPr fontAlgn="base">
                <a:spcBef>
                  <a:spcPct val="0"/>
                </a:spcBef>
                <a:spcAft>
                  <a:spcPct val="0"/>
                </a:spcAft>
                <a:defRPr/>
              </a:pPr>
              <a:t>38</a:t>
            </a:fld>
            <a:endParaRPr lang="en-US" dirty="0"/>
          </a:p>
        </p:txBody>
      </p:sp>
    </p:spTree>
    <p:extLst>
      <p:ext uri="{BB962C8B-B14F-4D97-AF65-F5344CB8AC3E}">
        <p14:creationId xmlns:p14="http://schemas.microsoft.com/office/powerpoint/2010/main" val="1521985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i="0" dirty="0">
                <a:latin typeface="Arial" charset="0"/>
                <a:ea typeface="ＭＳ Ｐゴシック"/>
                <a:cs typeface="ＭＳ Ｐゴシック"/>
              </a:rPr>
              <a:t>The </a:t>
            </a:r>
            <a:r>
              <a:rPr lang="en-US" b="1" i="1" dirty="0">
                <a:latin typeface="Arial" charset="0"/>
                <a:ea typeface="ＭＳ Ｐゴシック"/>
                <a:cs typeface="ＭＳ Ｐゴシック"/>
              </a:rPr>
              <a:t>Ribbon</a:t>
            </a:r>
            <a:r>
              <a:rPr lang="en-US" b="0" i="0" baseline="0" dirty="0">
                <a:latin typeface="Arial" charset="0"/>
                <a:ea typeface="ＭＳ Ｐゴシック"/>
                <a:cs typeface="ＭＳ Ｐゴシック"/>
              </a:rPr>
              <a:t> contains commands organized by tabs and grouped together so that tools can be found quickly. The Ribbon can be customized to meet the users needs.</a:t>
            </a:r>
            <a:endParaRPr lang="en-US" b="0" i="0" dirty="0">
              <a:latin typeface="Arial" charset="0"/>
              <a:ea typeface="ＭＳ Ｐゴシック"/>
              <a:cs typeface="ＭＳ Ｐゴシック"/>
            </a:endParaRPr>
          </a:p>
        </p:txBody>
      </p:sp>
      <p:sp>
        <p:nvSpPr>
          <p:cNvPr id="10854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10854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F6B2EF-9FA8-4389-9965-243C650FB662}" type="slidenum">
              <a:rPr lang="en-US"/>
              <a:pPr fontAlgn="base">
                <a:spcBef>
                  <a:spcPct val="0"/>
                </a:spcBef>
                <a:spcAft>
                  <a:spcPct val="0"/>
                </a:spcAft>
                <a:defRPr/>
              </a:pPr>
              <a:t>39</a:t>
            </a:fld>
            <a:endParaRPr lang="en-US" dirty="0"/>
          </a:p>
        </p:txBody>
      </p:sp>
    </p:spTree>
    <p:extLst>
      <p:ext uri="{BB962C8B-B14F-4D97-AF65-F5344CB8AC3E}">
        <p14:creationId xmlns:p14="http://schemas.microsoft.com/office/powerpoint/2010/main" val="591420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ea typeface="ＭＳ Ｐゴシック"/>
                <a:cs typeface="ＭＳ Ｐゴシック"/>
              </a:rPr>
              <a:t>Using the skills learned in Office 2016, you will be able to work with documents like this text document as well as spreadsheet and presentation applications.</a:t>
            </a:r>
          </a:p>
        </p:txBody>
      </p:sp>
      <p:sp>
        <p:nvSpPr>
          <p:cNvPr id="24579"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24580"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7C3E61-E33C-4224-A1A2-5535DFE6F7D6}" type="slidenum">
              <a:rPr lang="en-US"/>
              <a:pPr fontAlgn="base">
                <a:spcBef>
                  <a:spcPct val="0"/>
                </a:spcBef>
                <a:spcAft>
                  <a:spcPct val="0"/>
                </a:spcAft>
                <a:defRPr/>
              </a:pPr>
              <a:t>4</a:t>
            </a:fld>
            <a:endParaRPr lang="en-US" dirty="0"/>
          </a:p>
        </p:txBody>
      </p:sp>
    </p:spTree>
    <p:extLst>
      <p:ext uri="{BB962C8B-B14F-4D97-AF65-F5344CB8AC3E}">
        <p14:creationId xmlns:p14="http://schemas.microsoft.com/office/powerpoint/2010/main" val="852985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lnSpc>
                <a:spcPct val="90000"/>
              </a:lnSpc>
              <a:spcBef>
                <a:spcPct val="0"/>
              </a:spcBef>
              <a:spcAft>
                <a:spcPts val="1300"/>
              </a:spcAft>
            </a:pPr>
            <a:r>
              <a:rPr lang="en-US" dirty="0"/>
              <a:t>As you complete this introduction to </a:t>
            </a:r>
            <a:r>
              <a:rPr lang="en-US" b="0" dirty="0">
                <a:solidFill>
                  <a:schemeClr val="tx2"/>
                </a:solidFill>
                <a:ea typeface="ＭＳ Ｐゴシック"/>
                <a:cs typeface="ＭＳ Ｐゴシック"/>
              </a:rPr>
              <a:t>Common Features of </a:t>
            </a:r>
            <a:r>
              <a:rPr lang="en-US" b="0">
                <a:solidFill>
                  <a:schemeClr val="tx2"/>
                </a:solidFill>
                <a:ea typeface="ＭＳ Ｐゴシック"/>
                <a:cs typeface="ＭＳ Ｐゴシック"/>
              </a:rPr>
              <a:t>Office 2016</a:t>
            </a:r>
            <a:r>
              <a:rPr lang="en-US" b="0"/>
              <a:t>, </a:t>
            </a:r>
            <a:r>
              <a:rPr lang="en-US" dirty="0"/>
              <a:t>be sure you ask questions. You want to understand the concepts so that you can continue to build on them in future chapters.</a:t>
            </a:r>
          </a:p>
        </p:txBody>
      </p:sp>
      <p:sp>
        <p:nvSpPr>
          <p:cNvPr id="1105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DBA3F5-46DB-4EF3-9EBE-7B83CBC3159C}" type="slidenum">
              <a:rPr lang="en-US"/>
              <a:pPr fontAlgn="base">
                <a:spcBef>
                  <a:spcPct val="0"/>
                </a:spcBef>
                <a:spcAft>
                  <a:spcPct val="0"/>
                </a:spcAft>
                <a:defRPr/>
              </a:pPr>
              <a:t>40</a:t>
            </a:fld>
            <a:endParaRPr lang="en-US" dirty="0"/>
          </a:p>
        </p:txBody>
      </p:sp>
    </p:spTree>
    <p:extLst>
      <p:ext uri="{BB962C8B-B14F-4D97-AF65-F5344CB8AC3E}">
        <p14:creationId xmlns:p14="http://schemas.microsoft.com/office/powerpoint/2010/main" val="904143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 </a:t>
            </a:r>
          </a:p>
        </p:txBody>
      </p:sp>
      <p:sp>
        <p:nvSpPr>
          <p:cNvPr id="1126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3E292B1-90FD-4A60-9ED0-CDBBCCD5DC92}" type="slidenum">
              <a:rPr lang="en-US"/>
              <a:pPr fontAlgn="base">
                <a:spcBef>
                  <a:spcPct val="0"/>
                </a:spcBef>
                <a:spcAft>
                  <a:spcPct val="0"/>
                </a:spcAft>
                <a:defRPr/>
              </a:pPr>
              <a:t>41</a:t>
            </a:fld>
            <a:endParaRPr lang="en-US" dirty="0"/>
          </a:p>
        </p:txBody>
      </p:sp>
    </p:spTree>
    <p:extLst>
      <p:ext uri="{BB962C8B-B14F-4D97-AF65-F5344CB8AC3E}">
        <p14:creationId xmlns:p14="http://schemas.microsoft.com/office/powerpoint/2010/main" val="4176613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ea typeface="ＭＳ Ｐゴシック"/>
                <a:cs typeface="ＭＳ Ｐゴシック"/>
              </a:rPr>
              <a:t>There are various ways to open an Office application depending on the operating system and how your computer is configured.</a:t>
            </a:r>
          </a:p>
        </p:txBody>
      </p:sp>
      <p:sp>
        <p:nvSpPr>
          <p:cNvPr id="2662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26628"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6B625DB-8719-4CF0-A6A2-AD52E0CDF767}" type="slidenum">
              <a:rPr lang="en-US"/>
              <a:pPr fontAlgn="base">
                <a:spcBef>
                  <a:spcPct val="0"/>
                </a:spcBef>
                <a:spcAft>
                  <a:spcPct val="0"/>
                </a:spcAft>
                <a:defRPr/>
              </a:pPr>
              <a:t>5</a:t>
            </a:fld>
            <a:endParaRPr lang="en-US" dirty="0"/>
          </a:p>
        </p:txBody>
      </p:sp>
    </p:spTree>
    <p:extLst>
      <p:ext uri="{BB962C8B-B14F-4D97-AF65-F5344CB8AC3E}">
        <p14:creationId xmlns:p14="http://schemas.microsoft.com/office/powerpoint/2010/main" val="3535493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Logging in enables you to access Microsoft cloud services such opening and saving files stored on your OneDrive. To protect your privacy, you should sign in only if you are already signed in to Windows using a unique user name, not a shared account. For example, many public computers share an account for guests.</a:t>
            </a:r>
            <a:endParaRPr lang="en-US" dirty="0">
              <a:ea typeface="ＭＳ Ｐゴシック"/>
              <a:cs typeface="ＭＳ Ｐゴシック"/>
            </a:endParaRPr>
          </a:p>
          <a:p>
            <a:pPr eaLnBrk="1" hangingPunct="1">
              <a:spcBef>
                <a:spcPct val="0"/>
              </a:spcBef>
            </a:pPr>
            <a:r>
              <a:rPr lang="en-US" dirty="0">
                <a:latin typeface="Arial" charset="0"/>
                <a:ea typeface="ＭＳ Ｐゴシック"/>
                <a:cs typeface="ＭＳ Ｐゴシック"/>
              </a:rPr>
              <a:t>The list of recent documents will vary depending on what Word documents have been worked with previously. Below the list of recent documents, the </a:t>
            </a:r>
            <a:r>
              <a:rPr lang="en-US" i="1" dirty="0">
                <a:latin typeface="Arial" charset="0"/>
                <a:ea typeface="ＭＳ Ｐゴシック"/>
                <a:cs typeface="ＭＳ Ｐゴシック"/>
              </a:rPr>
              <a:t>Open Other Documents</a:t>
            </a:r>
            <a:r>
              <a:rPr lang="en-US" dirty="0">
                <a:latin typeface="Arial" charset="0"/>
                <a:ea typeface="ＭＳ Ｐゴシック"/>
                <a:cs typeface="ＭＳ Ｐゴシック"/>
              </a:rPr>
              <a:t> link is used to open Word files that are not listed.</a:t>
            </a:r>
          </a:p>
          <a:p>
            <a:pPr eaLnBrk="1" hangingPunct="1">
              <a:spcBef>
                <a:spcPct val="0"/>
              </a:spcBef>
            </a:pPr>
            <a:endParaRPr lang="en-US" dirty="0">
              <a:latin typeface="Arial" charset="0"/>
              <a:ea typeface="ＭＳ Ｐゴシック"/>
              <a:cs typeface="ＭＳ Ｐゴシック"/>
            </a:endParaRPr>
          </a:p>
          <a:p>
            <a:pPr eaLnBrk="1" hangingPunct="1">
              <a:spcBef>
                <a:spcPct val="0"/>
              </a:spcBef>
            </a:pPr>
            <a:endParaRPr lang="en-US" dirty="0">
              <a:ea typeface="ＭＳ Ｐゴシック"/>
              <a:cs typeface="ＭＳ Ｐゴシック"/>
            </a:endParaRPr>
          </a:p>
        </p:txBody>
      </p:sp>
      <p:sp>
        <p:nvSpPr>
          <p:cNvPr id="28675"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28676"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5EEB6C3-7410-4D6F-BE8C-5647F8F7EBC9}" type="slidenum">
              <a:rPr lang="en-US"/>
              <a:pPr fontAlgn="base">
                <a:spcBef>
                  <a:spcPct val="0"/>
                </a:spcBef>
                <a:spcAft>
                  <a:spcPct val="0"/>
                </a:spcAft>
                <a:defRPr/>
              </a:pPr>
              <a:t>6</a:t>
            </a:fld>
            <a:endParaRPr lang="en-US" dirty="0"/>
          </a:p>
        </p:txBody>
      </p:sp>
    </p:spTree>
    <p:extLst>
      <p:ext uri="{BB962C8B-B14F-4D97-AF65-F5344CB8AC3E}">
        <p14:creationId xmlns:p14="http://schemas.microsoft.com/office/powerpoint/2010/main" val="4056749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Worksheets are divided into </a:t>
            </a:r>
            <a:r>
              <a:rPr lang="en-US" b="1" i="1" dirty="0">
                <a:latin typeface="Arial" charset="0"/>
                <a:ea typeface="ＭＳ Ｐゴシック"/>
                <a:cs typeface="ＭＳ Ｐゴシック"/>
              </a:rPr>
              <a:t>cells</a:t>
            </a:r>
            <a:r>
              <a:rPr lang="en-US" b="0" i="0" dirty="0">
                <a:latin typeface="Arial" charset="0"/>
                <a:ea typeface="ＭＳ Ｐゴシック"/>
                <a:cs typeface="ＭＳ Ｐゴシック"/>
              </a:rPr>
              <a:t>, </a:t>
            </a:r>
            <a:r>
              <a:rPr lang="en-US" dirty="0">
                <a:latin typeface="Arial" charset="0"/>
                <a:ea typeface="ＭＳ Ｐゴシック"/>
                <a:cs typeface="ＭＳ Ｐゴシック"/>
              </a:rPr>
              <a:t>which are boxes formed by the intersection of a row and column into which text, objects, and data can be inserted. In Excel, cells can contain text, formulas, and functions. Worksheets can also display charts based on the values in the cells.</a:t>
            </a:r>
          </a:p>
          <a:p>
            <a:pPr eaLnBrk="1" hangingPunct="1">
              <a:spcBef>
                <a:spcPct val="0"/>
              </a:spcBef>
            </a:pPr>
            <a:r>
              <a:rPr lang="en-US" dirty="0">
                <a:latin typeface="Arial" charset="0"/>
                <a:ea typeface="ＭＳ Ｐゴシック"/>
                <a:cs typeface="ＭＳ Ｐゴシック"/>
              </a:rPr>
              <a:t>When you are logged in to your Microsoft account, your display name and picture will display in the upper right corner of the window.</a:t>
            </a:r>
          </a:p>
          <a:p>
            <a:pPr eaLnBrk="1" hangingPunct="1">
              <a:spcBef>
                <a:spcPct val="0"/>
              </a:spcBef>
            </a:pPr>
            <a:endParaRPr lang="en-US" dirty="0">
              <a:ea typeface="ＭＳ Ｐゴシック"/>
              <a:cs typeface="ＭＳ Ｐゴシック"/>
            </a:endParaRPr>
          </a:p>
        </p:txBody>
      </p:sp>
      <p:sp>
        <p:nvSpPr>
          <p:cNvPr id="30723"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30724"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D2D311-CD3A-4EF3-BEB4-CDF05EBD4F44}" type="slidenum">
              <a:rPr lang="en-US"/>
              <a:pPr fontAlgn="base">
                <a:spcBef>
                  <a:spcPct val="0"/>
                </a:spcBef>
                <a:spcAft>
                  <a:spcPct val="0"/>
                </a:spcAft>
                <a:defRPr/>
              </a:pPr>
              <a:t>7</a:t>
            </a:fld>
            <a:endParaRPr lang="en-US" dirty="0"/>
          </a:p>
        </p:txBody>
      </p:sp>
    </p:spTree>
    <p:extLst>
      <p:ext uri="{BB962C8B-B14F-4D97-AF65-F5344CB8AC3E}">
        <p14:creationId xmlns:p14="http://schemas.microsoft.com/office/powerpoint/2010/main" val="56830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PowerPoint presentations consist of </a:t>
            </a:r>
            <a:r>
              <a:rPr lang="en-US" b="1" i="1" dirty="0">
                <a:latin typeface="Arial" charset="0"/>
                <a:ea typeface="ＭＳ Ｐゴシック"/>
                <a:cs typeface="ＭＳ Ｐゴシック"/>
              </a:rPr>
              <a:t>slides</a:t>
            </a:r>
            <a:r>
              <a:rPr lang="en-US" b="0" i="0" dirty="0">
                <a:latin typeface="Arial" charset="0"/>
                <a:ea typeface="ＭＳ Ｐゴシック"/>
                <a:cs typeface="ＭＳ Ｐゴシック"/>
              </a:rPr>
              <a:t>, </a:t>
            </a:r>
            <a:r>
              <a:rPr lang="en-US" dirty="0">
                <a:latin typeface="Arial" charset="0"/>
                <a:ea typeface="ＭＳ Ｐゴシック"/>
                <a:cs typeface="ＭＳ Ｐゴシック"/>
              </a:rPr>
              <a:t>which are individual pages in a presentation that can contain text, pictures, or other objects. PowerPoint slides are designed to be projected as you talk in front of a group of people. The PowerPoint start screen has thumbnails, which are images of several slides formatted in different ways.</a:t>
            </a:r>
          </a:p>
          <a:p>
            <a:pPr eaLnBrk="1" hangingPunct="1">
              <a:spcBef>
                <a:spcPct val="0"/>
              </a:spcBef>
            </a:pPr>
            <a:endParaRPr lang="en-US" dirty="0">
              <a:ea typeface="ＭＳ Ｐゴシック"/>
              <a:cs typeface="ＭＳ Ｐゴシック"/>
            </a:endParaRPr>
          </a:p>
        </p:txBody>
      </p:sp>
      <p:sp>
        <p:nvSpPr>
          <p:cNvPr id="32771"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&lt;#&gt;</a:t>
            </a:r>
          </a:p>
        </p:txBody>
      </p:sp>
      <p:sp>
        <p:nvSpPr>
          <p:cNvPr id="32772"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F7CDE8-527E-4052-975F-F57EEFBCBE93}" type="slidenum">
              <a:rPr lang="en-US"/>
              <a:pPr fontAlgn="base">
                <a:spcBef>
                  <a:spcPct val="0"/>
                </a:spcBef>
                <a:spcAft>
                  <a:spcPct val="0"/>
                </a:spcAft>
                <a:defRPr/>
              </a:pPr>
              <a:t>8</a:t>
            </a:fld>
            <a:endParaRPr lang="en-US" dirty="0"/>
          </a:p>
        </p:txBody>
      </p:sp>
    </p:spTree>
    <p:extLst>
      <p:ext uri="{BB962C8B-B14F-4D97-AF65-F5344CB8AC3E}">
        <p14:creationId xmlns:p14="http://schemas.microsoft.com/office/powerpoint/2010/main" val="1735806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latin typeface="Arial" charset="0"/>
                <a:ea typeface="ＭＳ Ｐゴシック"/>
                <a:cs typeface="ＭＳ Ｐゴシック"/>
              </a:rPr>
              <a:t>Often, file folders need to be downloaded and unzipped or copied. The image of an open file indicates that the file has been unzipped.</a:t>
            </a:r>
          </a:p>
        </p:txBody>
      </p:sp>
      <p:sp>
        <p:nvSpPr>
          <p:cNvPr id="348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8104DBA-BBD2-4805-BB06-89B59E3944B8}" type="slidenum">
              <a:rPr lang="en-US"/>
              <a:pPr fontAlgn="base">
                <a:spcBef>
                  <a:spcPct val="0"/>
                </a:spcBef>
                <a:spcAft>
                  <a:spcPct val="0"/>
                </a:spcAft>
                <a:defRPr/>
              </a:pPr>
              <a:t>9</a:t>
            </a:fld>
            <a:endParaRPr lang="en-US" dirty="0"/>
          </a:p>
        </p:txBody>
      </p:sp>
    </p:spTree>
    <p:extLst>
      <p:ext uri="{BB962C8B-B14F-4D97-AF65-F5344CB8AC3E}">
        <p14:creationId xmlns:p14="http://schemas.microsoft.com/office/powerpoint/2010/main" val="2644589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2FBAA853-7038-4878-AD56-7E46320F8A25}"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F341959-133E-465C-84FC-A05DC98475ED}"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23B313A-928B-4045-9EF1-F908A9186936}"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20176E9-36E6-40D2-9D86-82805DDA81D5}" type="slidenum">
              <a:rPr lang="en-US"/>
              <a:pPr>
                <a:defRPr/>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B406787B-0A30-40B8-AD2E-C225E6CEE4F6}" type="datetimeFigureOut">
              <a:rPr lang="en-US"/>
              <a:pPr>
                <a:defRPr/>
              </a:pPr>
              <a:t>3/4/2016</a:t>
            </a:fld>
            <a:endParaRPr lang="en-US" dirty="0"/>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D462D760-5F62-4421-9C02-24BB8B58C6D5}" type="slidenum">
              <a:rPr lang="en-US"/>
              <a:pPr>
                <a:defRPr/>
              </a:pPr>
              <a:t>‹#›</a:t>
            </a:fld>
            <a:endParaRPr lang="en-US"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3461A81E-C8A0-463C-83A0-2D53AF9B786A}"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30E567-457C-4E9E-BD84-6B482530984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7756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87C6E13-EAE0-49F2-9CEB-C5A8201231D3}"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559259F-8D4A-4EDA-8353-77CFA557FE4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557130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FE49E41-130A-4784-88C1-4EC27BFEA9D4}"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20F3075-9A4B-44FD-AF03-2AFFDE29AEB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11611274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AD6ED684-950C-4AB9-89CB-B346F8806CE9}"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30653B9B-9302-4353-A6AF-54A3A56DD88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185184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0055858-6A29-4616-AF7B-43FD2B903328}"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92EA9115-C2C5-4EDC-81D0-315B1DC236D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449145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DE27C88A-5473-4813-96E8-909A717B625F}"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6" name="Slide Number Placeholder 4"/>
          <p:cNvSpPr>
            <a:spLocks noGrp="1"/>
          </p:cNvSpPr>
          <p:nvPr>
            <p:ph type="sldNum" sz="quarter" idx="12"/>
          </p:nvPr>
        </p:nvSpPr>
        <p:spPr/>
        <p:txBody>
          <a:bodyPr/>
          <a:lstStyle>
            <a:lvl1pPr>
              <a:defRPr/>
            </a:lvl1pPr>
          </a:lstStyle>
          <a:p>
            <a:pPr>
              <a:defRPr/>
            </a:pPr>
            <a:fld id="{21886575-250C-489A-B517-8F7E013F1CA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08828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8F2E4BE-CFB1-441B-A329-61D1D0520485}"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EF8E662-FF67-48A7-87C8-3C7C3BEEB0F9}"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35319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F1434B8-2E38-4CA5-B47D-FAC31514AFD7}"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691942B-17CE-4C07-9D6D-C449F047F02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48187838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5064127-BBF9-4AE2-AC0E-46E10CA9FEC4}" type="datetimeFigureOut">
              <a:rPr lang="en-US"/>
              <a:pPr>
                <a:defRPr/>
              </a:pPr>
              <a:t>3/4/2016</a:t>
            </a:fld>
            <a:endParaRPr lang="en-US" dirty="0"/>
          </a:p>
        </p:txBody>
      </p:sp>
      <p:sp>
        <p:nvSpPr>
          <p:cNvPr id="5"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56AF261-BFF0-4B80-A3CD-2F0E5AE31DEB}"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CB5206-2CF5-4F99-A794-385D3A475670}"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C3C59D5-C8B9-4D62-A1B5-5A6BAA6082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61551506"/>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BDBEA92-57CC-4E01-80E2-DF26E78F2FA1}"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42F38C9-EDBC-4464-8E8C-799836A545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924521786"/>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9144000" cy="6858000"/>
          </a:xfrm>
          <a:prstGeom prst="rect">
            <a:avLst/>
          </a:prstGeom>
          <a:noFill/>
          <a:ln w="9525">
            <a:noFill/>
            <a:miter lim="800000"/>
            <a:headEnd/>
            <a:tailEnd/>
          </a:ln>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2863A2E-9141-4BF0-887E-06E50227DDE8}"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6" name="Footer Placeholder 4"/>
          <p:cNvSpPr>
            <a:spLocks noGrp="1"/>
          </p:cNvSpPr>
          <p:nvPr>
            <p:ph type="ftr" sz="quarter" idx="11"/>
          </p:nvPr>
        </p:nvSpPr>
        <p:spPr>
          <a:xfrm>
            <a:off x="3124200" y="6553200"/>
            <a:ext cx="2895600" cy="304800"/>
          </a:xfrm>
        </p:spPr>
        <p:txBody>
          <a:bodyPr/>
          <a:lstStyle>
            <a:lvl1pPr>
              <a:defRPr b="0">
                <a:solidFill>
                  <a:schemeClr val="tx1">
                    <a:tint val="75000"/>
                  </a:schemeClr>
                </a:solidFill>
                <a:cs typeface="+mn-cs"/>
              </a:defRPr>
            </a:lvl1pPr>
          </a:lstStyle>
          <a:p>
            <a:pPr>
              <a:defRPr/>
            </a:pPr>
            <a:endParaRPr lang="en-US" dirty="0">
              <a:solidFill>
                <a:prstClr val="black">
                  <a:tint val="75000"/>
                </a:prstClr>
              </a:solidFill>
            </a:endParaRPr>
          </a:p>
          <a:p>
            <a:pPr>
              <a:defRPr/>
            </a:pPr>
            <a:r>
              <a:rPr lang="en-US" dirty="0">
                <a:solidFill>
                  <a:prstClr val="black">
                    <a:tint val="75000"/>
                  </a:prstClr>
                </a:solidFill>
              </a:rPr>
              <a:t>Copyright © 2011 Pearson Education, Inc. Publishing as Prentice Hall. </a:t>
            </a:r>
          </a:p>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7010400" y="6553200"/>
            <a:ext cx="2133600" cy="300038"/>
          </a:xfrm>
        </p:spPr>
        <p:txBody>
          <a:bodyPr/>
          <a:lstStyle>
            <a:lvl1pPr>
              <a:defRPr/>
            </a:lvl1pPr>
          </a:lstStyle>
          <a:p>
            <a:pPr>
              <a:defRPr/>
            </a:pPr>
            <a:fld id="{F7E1EEE2-C7F9-46B6-B1AB-CA443165BA0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7983186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1"/>
            <a:ext cx="8382000" cy="1066800"/>
          </a:xfrm>
        </p:spPr>
        <p:txBody>
          <a:bodyP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19103C7-4989-47D4-8E88-4F7C0B2306CC}"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132F697B-3CE1-462C-AE17-032DE344C4AA}" type="slidenum">
              <a:rPr lang="en-US"/>
              <a:pPr>
                <a:defRPr/>
              </a:pPr>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9F61846A-8DBA-4979-A1AD-65F31ED6B9C1}" type="datetimeFigureOut">
              <a:rPr lang="en-US"/>
              <a:pPr>
                <a:defRPr/>
              </a:pPr>
              <a:t>3/4/2016</a:t>
            </a:fld>
            <a:endParaRPr lang="en-US" dirty="0"/>
          </a:p>
        </p:txBody>
      </p:sp>
      <p:sp>
        <p:nvSpPr>
          <p:cNvPr id="6" name="Footer Placeholder 5"/>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A3998BDE-83EF-4FFB-B1DF-F673D973205E}"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2305013-AAF9-4A1B-B9DD-701C2D7EB5B4}" type="datetimeFigureOut">
              <a:rPr lang="en-US"/>
              <a:pPr>
                <a:defRPr/>
              </a:pPr>
              <a:t>3/4/2016</a:t>
            </a:fld>
            <a:endParaRPr lang="en-US" dirty="0"/>
          </a:p>
        </p:txBody>
      </p:sp>
      <p:sp>
        <p:nvSpPr>
          <p:cNvPr id="8"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CB94052-E252-4432-B1ED-B34F2E449736}" type="slidenum">
              <a:rPr lang="en-US"/>
              <a:pPr>
                <a:defRPr/>
              </a:pPr>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7A02B0A9-4F92-4A89-A9B7-9576B5A7451F}" type="datetimeFigureOut">
              <a:rPr lang="en-US"/>
              <a:pPr>
                <a:defRPr/>
              </a:pPr>
              <a:t>3/4/2016</a:t>
            </a:fld>
            <a:endParaRPr lang="en-US" dirty="0"/>
          </a:p>
        </p:txBody>
      </p:sp>
      <p:sp>
        <p:nvSpPr>
          <p:cNvPr id="5" name="Footer Placeholder 3"/>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4"/>
          <p:cNvSpPr>
            <a:spLocks noGrp="1"/>
          </p:cNvSpPr>
          <p:nvPr>
            <p:ph type="sldNum" sz="quarter" idx="12"/>
          </p:nvPr>
        </p:nvSpPr>
        <p:spPr/>
        <p:txBody>
          <a:bodyPr/>
          <a:lstStyle>
            <a:lvl1pPr>
              <a:defRPr/>
            </a:lvl1pPr>
          </a:lstStyle>
          <a:p>
            <a:pPr>
              <a:defRPr/>
            </a:pPr>
            <a:fld id="{A8E3A2BB-B353-4EB1-9F9B-0E25D4698136}"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6E2483-EEE0-43E6-97E1-DD0D592E1FBB}" type="datetimeFigureOut">
              <a:rPr lang="en-US"/>
              <a:pPr>
                <a:defRPr/>
              </a:pPr>
              <a:t>3/4/2016</a:t>
            </a:fld>
            <a:endParaRPr lang="en-US" dirty="0"/>
          </a:p>
        </p:txBody>
      </p:sp>
      <p:sp>
        <p:nvSpPr>
          <p:cNvPr id="3"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DF9B6F93-3F04-45AB-B24E-5440C052317B}"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FA0814B-CDF7-4B94-907E-C931CF1366ED}"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ADA7A528-D455-4528-9FFD-234323DE2F31}" type="slidenum">
              <a:rPr lang="en-US"/>
              <a:pPr>
                <a:defRPr/>
              </a:pPr>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B2EF004-5B8D-40D0-84FF-ED0F33D2D6F8}" type="datetimeFigureOut">
              <a:rPr lang="en-US"/>
              <a:pPr>
                <a:defRPr/>
              </a:pPr>
              <a:t>3/4/2016</a:t>
            </a:fld>
            <a:endParaRPr lang="en-US" dirty="0"/>
          </a:p>
        </p:txBody>
      </p:sp>
      <p:sp>
        <p:nvSpPr>
          <p:cNvPr id="6" name="Footer Placeholder 4"/>
          <p:cNvSpPr>
            <a:spLocks noGrp="1"/>
          </p:cNvSpPr>
          <p:nvPr>
            <p:ph type="ftr" sz="quarter" idx="11"/>
          </p:nvPr>
        </p:nvSpPr>
        <p:spPr/>
        <p:txBody>
          <a:bodyPr/>
          <a:lstStyle>
            <a:lvl1pPr>
              <a:defRPr b="0">
                <a:solidFill>
                  <a:schemeClr val="tx1">
                    <a:tint val="75000"/>
                  </a:schemeClr>
                </a:solidFill>
                <a:cs typeface="+mn-cs"/>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47F16EA-020E-48FB-B670-AAC949751B52}" type="slidenum">
              <a:rPr lang="en-US"/>
              <a:pPr>
                <a:defRPr/>
              </a:pPr>
              <a:t>‹#›</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3ECE331-E2CE-432E-B2F6-B96532227924}" type="datetimeFigureOut">
              <a:rPr lang="en-US"/>
              <a:pPr>
                <a:defRPr/>
              </a:pPr>
              <a:t>3/4/2016</a:t>
            </a:fld>
            <a:endParaRPr lang="en-US" dirty="0"/>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a:solidFill>
                  <a:schemeClr val="tx1"/>
                </a:solidFill>
                <a:latin typeface="+mn-lt"/>
                <a:cs typeface="Arial" pitchFamily="34" charset="0"/>
              </a:defRPr>
            </a:lvl1pPr>
          </a:lstStyle>
          <a:p>
            <a:pPr>
              <a:defRPr/>
            </a:pPr>
            <a:endParaRPr lang="en-US" dirty="0"/>
          </a:p>
          <a:p>
            <a:pPr>
              <a:defRPr/>
            </a:pPr>
            <a:r>
              <a:rPr lang="en-US" dirty="0"/>
              <a:t>Copyright © 2011 Pearson Education, Inc. Publishing as Prentice Hall. </a:t>
            </a:r>
          </a:p>
          <a:p>
            <a:pPr>
              <a:defRPr/>
            </a:pPr>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D9BB0801-2127-43AA-8A39-415ABF5A1BB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eaLnBrk="0" fontAlgn="base" hangingPunct="0">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eaLnBrk="0" fontAlgn="base" hangingPunct="0">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eaLnBrk="0" fontAlgn="base" hangingPunct="0">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eaLnBrk="0" fontAlgn="base" hangingPunct="0">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638" y="6629400"/>
            <a:ext cx="2133601" cy="22860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A6E97D3A-5554-4339-90C8-2DDCE4E08BBB}" type="datetimeFigureOut">
              <a:rPr lang="en-US">
                <a:solidFill>
                  <a:prstClr val="black">
                    <a:tint val="75000"/>
                  </a:prstClr>
                </a:solidFill>
              </a:rPr>
              <a:pPr>
                <a:defRPr/>
              </a:pPr>
              <a:t>3/4/2016</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fontAlgn="auto">
              <a:spcBef>
                <a:spcPts val="0"/>
              </a:spcBef>
              <a:spcAft>
                <a:spcPts val="0"/>
              </a:spcAft>
              <a:defRPr sz="1200" b="1" dirty="0" smtClean="0">
                <a:solidFill>
                  <a:schemeClr val="tx1"/>
                </a:solidFill>
                <a:latin typeface="+mn-lt"/>
                <a:cs typeface="Arial" pitchFamily="34" charset="0"/>
              </a:defRPr>
            </a:lvl1pPr>
          </a:lstStyle>
          <a:p>
            <a:pPr>
              <a:defRPr/>
            </a:pPr>
            <a:endParaRPr lang="en-US">
              <a:solidFill>
                <a:prstClr val="black"/>
              </a:solidFill>
            </a:endParaRPr>
          </a:p>
          <a:p>
            <a:pPr>
              <a:defRPr/>
            </a:pPr>
            <a:r>
              <a:rPr lang="en-US">
                <a:solidFill>
                  <a:prstClr val="black"/>
                </a:solidFill>
              </a:rPr>
              <a:t>Copyright © 2011 Pearson Education, Inc. Publishing as Prentice Hall. </a:t>
            </a:r>
          </a:p>
          <a:p>
            <a:pPr>
              <a:defRPr/>
            </a:pPr>
            <a:endParaRPr lang="en-US">
              <a:solidFill>
                <a:prstClr val="black"/>
              </a:solidFill>
            </a:endParaRPr>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D973E8E1-5FED-4761-9BDC-543CA14396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5117086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2pPr>
      <a:lvl3pPr marL="1143000" indent="-228600" algn="l" rtl="0" fontAlgn="base">
        <a:spcBef>
          <a:spcPct val="20000"/>
        </a:spcBef>
        <a:spcAft>
          <a:spcPct val="0"/>
        </a:spcAft>
        <a:buFont typeface="Arial" charset="0"/>
        <a:buChar char="•"/>
        <a:defRPr sz="2800" kern="1200">
          <a:solidFill>
            <a:schemeClr val="tx1"/>
          </a:solidFill>
          <a:latin typeface="Garamond" pitchFamily="18" charset="0"/>
          <a:ea typeface="+mn-ea"/>
          <a:cs typeface="+mn-cs"/>
        </a:defRPr>
      </a:lvl3pPr>
      <a:lvl4pPr marL="16002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4pPr>
      <a:lvl5pPr marL="20574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0"/>
            <a:ext cx="8382000" cy="1066800"/>
          </a:xfrm>
        </p:spPr>
        <p:txBody>
          <a:bodyPr rtlCol="0">
            <a:normAutofit fontScale="90000"/>
          </a:bodyPr>
          <a:lstStyle/>
          <a:p>
            <a:pPr eaLnBrk="1" fontAlgn="auto" hangingPunct="1">
              <a:spcAft>
                <a:spcPts val="0"/>
              </a:spcAft>
              <a:defRPr/>
            </a:pPr>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
        <p:nvSpPr>
          <p:cNvPr id="6" name="TextBox 5"/>
          <p:cNvSpPr txBox="1"/>
          <p:nvPr/>
        </p:nvSpPr>
        <p:spPr>
          <a:xfrm>
            <a:off x="4191000" y="2133600"/>
            <a:ext cx="4648200" cy="3737433"/>
          </a:xfrm>
          <a:prstGeom prst="rect">
            <a:avLst/>
          </a:prstGeom>
          <a:noFill/>
        </p:spPr>
        <p:txBody>
          <a:bodyPr>
            <a:spAutoFit/>
          </a:bodyPr>
          <a:lstStyle/>
          <a:p>
            <a:pPr lvl="0" fontAlgn="auto">
              <a:spcBef>
                <a:spcPts val="0"/>
              </a:spcBef>
              <a:spcAft>
                <a:spcPts val="0"/>
              </a:spcAft>
              <a:defRPr/>
            </a:pPr>
            <a:r>
              <a:rPr lang="en-US" sz="2400" b="1" dirty="0">
                <a:solidFill>
                  <a:prstClr val="black"/>
                </a:solidFill>
                <a:latin typeface="Calibri"/>
                <a:cs typeface="Arial" pitchFamily="34" charset="0"/>
              </a:rPr>
              <a:t>by </a:t>
            </a:r>
            <a:r>
              <a:rPr lang="en-US" sz="2400" b="1" dirty="0">
                <a:solidFill>
                  <a:prstClr val="black"/>
                </a:solidFill>
                <a:latin typeface="Calibri"/>
              </a:rPr>
              <a:t>Margo Chaney Adkins, Catherine Hain, Lisa Hawkins, and Stephanie </a:t>
            </a:r>
            <a:r>
              <a:rPr lang="en-US" sz="2400" b="1" dirty="0" err="1">
                <a:solidFill>
                  <a:prstClr val="black"/>
                </a:solidFill>
                <a:latin typeface="Calibri"/>
              </a:rPr>
              <a:t>Murre</a:t>
            </a:r>
            <a:r>
              <a:rPr lang="en-US" sz="2400" b="1" dirty="0">
                <a:solidFill>
                  <a:prstClr val="black"/>
                </a:solidFill>
                <a:latin typeface="Calibri"/>
              </a:rPr>
              <a:t> Wolf</a:t>
            </a:r>
          </a:p>
          <a:p>
            <a:pPr fontAlgn="auto">
              <a:spcBef>
                <a:spcPts val="0"/>
              </a:spcBef>
              <a:spcAft>
                <a:spcPts val="0"/>
              </a:spcAft>
              <a:defRPr/>
            </a:pPr>
            <a:endParaRPr lang="en-US" sz="2800" b="1" dirty="0">
              <a:latin typeface="+mj-lt"/>
              <a:cs typeface="Arial" pitchFamily="34" charset="0"/>
            </a:endParaRPr>
          </a:p>
          <a:p>
            <a:pPr fontAlgn="auto">
              <a:spcBef>
                <a:spcPts val="0"/>
              </a:spcBef>
              <a:spcAft>
                <a:spcPts val="0"/>
              </a:spcAft>
              <a:defRPr/>
            </a:pPr>
            <a:endParaRPr lang="en-US" b="1" dirty="0">
              <a:latin typeface="Arial" pitchFamily="34" charset="0"/>
              <a:cs typeface="Arial" pitchFamily="34" charset="0"/>
            </a:endParaRPr>
          </a:p>
          <a:p>
            <a:pPr algn="ctr" fontAlgn="auto">
              <a:lnSpc>
                <a:spcPct val="90000"/>
              </a:lnSpc>
              <a:spcBef>
                <a:spcPts val="0"/>
              </a:spcBef>
              <a:spcAft>
                <a:spcPts val="1300"/>
              </a:spcAft>
              <a:defRPr/>
            </a:pPr>
            <a:r>
              <a:rPr lang="en-US" sz="3600" b="1" dirty="0">
                <a:solidFill>
                  <a:schemeClr val="tx2"/>
                </a:solidFill>
                <a:latin typeface="+mn-lt"/>
                <a:ea typeface="ＭＳ Ｐゴシック" pitchFamily="34" charset="-128"/>
              </a:rPr>
              <a:t>Chapter 1</a:t>
            </a:r>
          </a:p>
          <a:p>
            <a:pPr algn="ctr" fontAlgn="auto">
              <a:lnSpc>
                <a:spcPct val="90000"/>
              </a:lnSpc>
              <a:spcBef>
                <a:spcPts val="0"/>
              </a:spcBef>
              <a:spcAft>
                <a:spcPts val="1300"/>
              </a:spcAft>
              <a:defRPr/>
            </a:pPr>
            <a:r>
              <a:rPr lang="en-US" sz="3600" b="1" dirty="0">
                <a:solidFill>
                  <a:schemeClr val="tx2"/>
                </a:solidFill>
                <a:latin typeface="+mn-lt"/>
                <a:ea typeface="ＭＳ Ｐゴシック" pitchFamily="34" charset="-128"/>
              </a:rPr>
              <a:t>Common Features </a:t>
            </a:r>
          </a:p>
          <a:p>
            <a:pPr algn="ctr" fontAlgn="auto">
              <a:lnSpc>
                <a:spcPct val="90000"/>
              </a:lnSpc>
              <a:spcBef>
                <a:spcPts val="0"/>
              </a:spcBef>
              <a:spcAft>
                <a:spcPts val="1300"/>
              </a:spcAft>
              <a:defRPr/>
            </a:pPr>
            <a:r>
              <a:rPr lang="en-US" sz="3600" b="1" dirty="0">
                <a:solidFill>
                  <a:schemeClr val="tx2"/>
                </a:solidFill>
                <a:latin typeface="+mn-lt"/>
                <a:ea typeface="ＭＳ Ｐゴシック" pitchFamily="34" charset="-128"/>
              </a:rPr>
              <a:t>of Office 2016</a:t>
            </a:r>
            <a:endParaRPr lang="en-US" sz="3600" dirty="0">
              <a:latin typeface="+mn-lt"/>
              <a:ea typeface="ＭＳ Ｐゴシック" pitchFamily="34" charset="-12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09800"/>
            <a:ext cx="3955656" cy="3200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2438" y="304800"/>
            <a:ext cx="8229600" cy="1143000"/>
          </a:xfrm>
        </p:spPr>
        <p:txBody>
          <a:bodyPr/>
          <a:lstStyle/>
          <a:p>
            <a:pPr eaLnBrk="1" hangingPunct="1"/>
            <a:r>
              <a:rPr lang="en-US" sz="3000" dirty="0">
                <a:ea typeface="ＭＳ Ｐゴシック"/>
                <a:cs typeface="ＭＳ Ｐゴシック"/>
              </a:rPr>
              <a:t>Skill 2: </a:t>
            </a:r>
            <a:r>
              <a:rPr lang="en-US" sz="2800" dirty="0">
                <a:ea typeface="ＭＳ Ｐゴシック"/>
                <a:cs typeface="ＭＳ Ｐゴシック"/>
              </a:rPr>
              <a:t>Open and Save Student Data Files </a:t>
            </a:r>
            <a:r>
              <a:rPr lang="en-US" sz="3000" dirty="0">
                <a:ea typeface="ＭＳ Ｐゴシック"/>
                <a:cs typeface="ＭＳ Ｐゴシック"/>
              </a:rPr>
              <a:t>(cont.)</a:t>
            </a:r>
            <a:endParaRPr lang="en-US" sz="3000" dirty="0"/>
          </a:p>
        </p:txBody>
      </p:sp>
      <p:sp>
        <p:nvSpPr>
          <p:cNvPr id="5" name="Slide Number Placeholder 4"/>
          <p:cNvSpPr>
            <a:spLocks noGrp="1"/>
          </p:cNvSpPr>
          <p:nvPr>
            <p:ph type="sldNum" sz="quarter" idx="12"/>
          </p:nvPr>
        </p:nvSpPr>
        <p:spPr/>
        <p:txBody>
          <a:bodyPr/>
          <a:lstStyle/>
          <a:p>
            <a:pPr>
              <a:defRPr/>
            </a:pPr>
            <a:fld id="{FF956037-8409-44F9-B638-B935442A13FF}" type="slidenum">
              <a:rPr lang="en-US"/>
              <a:pPr>
                <a:defRPr/>
              </a:pPr>
              <a:t>10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47800"/>
            <a:ext cx="7391400" cy="3938670"/>
          </a:xfrm>
          <a:prstGeom prst="rect">
            <a:avLst/>
          </a:prstGeom>
        </p:spPr>
      </p:pic>
      <p:sp>
        <p:nvSpPr>
          <p:cNvPr id="6" name="Footer Placeholder 1"/>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457200" y="304800"/>
            <a:ext cx="8229600" cy="1143000"/>
          </a:xfrm>
        </p:spPr>
        <p:txBody>
          <a:bodyPr/>
          <a:lstStyle/>
          <a:p>
            <a:pPr eaLnBrk="1" hangingPunct="1"/>
            <a:r>
              <a:rPr lang="en-US" sz="3000" dirty="0">
                <a:ea typeface="ＭＳ Ｐゴシック"/>
                <a:cs typeface="ＭＳ Ｐゴシック"/>
              </a:rPr>
              <a:t>Skill 2: </a:t>
            </a:r>
            <a:r>
              <a:rPr lang="en-US" sz="2800" dirty="0">
                <a:ea typeface="ＭＳ Ｐゴシック"/>
                <a:cs typeface="ＭＳ Ｐゴシック"/>
              </a:rPr>
              <a:t>Open and Save Student Data Files</a:t>
            </a:r>
            <a:r>
              <a:rPr lang="en-US" sz="3000" dirty="0">
                <a:ea typeface="ＭＳ Ｐゴシック"/>
                <a:cs typeface="ＭＳ Ｐゴシック"/>
              </a:rPr>
              <a:t> (cont.)</a:t>
            </a:r>
            <a:endParaRPr lang="en-US" sz="3000" dirty="0"/>
          </a:p>
        </p:txBody>
      </p:sp>
      <p:sp>
        <p:nvSpPr>
          <p:cNvPr id="5" name="Slide Number Placeholder 4"/>
          <p:cNvSpPr>
            <a:spLocks noGrp="1"/>
          </p:cNvSpPr>
          <p:nvPr>
            <p:ph type="sldNum" sz="quarter" idx="12"/>
          </p:nvPr>
        </p:nvSpPr>
        <p:spPr/>
        <p:txBody>
          <a:bodyPr/>
          <a:lstStyle/>
          <a:p>
            <a:pPr>
              <a:defRPr/>
            </a:pPr>
            <a:fld id="{8975F02E-2867-48E0-8D7B-B6DE97C429E9}" type="slidenum">
              <a:rPr lang="en-US"/>
              <a:pPr>
                <a:defRPr/>
              </a:pPr>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447799"/>
            <a:ext cx="7315200" cy="3898065"/>
          </a:xfrm>
          <a:prstGeom prst="rect">
            <a:avLst/>
          </a:prstGeom>
        </p:spPr>
      </p:pic>
      <p:sp>
        <p:nvSpPr>
          <p:cNvPr id="6" name="Footer Placeholder 1"/>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3: Type and Edit Text</a:t>
            </a:r>
          </a:p>
        </p:txBody>
      </p:sp>
      <p:sp>
        <p:nvSpPr>
          <p:cNvPr id="2" name="Slide Number Placeholder 1"/>
          <p:cNvSpPr>
            <a:spLocks noGrp="1"/>
          </p:cNvSpPr>
          <p:nvPr>
            <p:ph type="sldNum" sz="quarter" idx="12"/>
          </p:nvPr>
        </p:nvSpPr>
        <p:spPr/>
        <p:txBody>
          <a:bodyPr/>
          <a:lstStyle/>
          <a:p>
            <a:pPr>
              <a:defRPr/>
            </a:pPr>
            <a:fld id="{349022A3-A503-4BF8-B518-E118B68F078A}" type="slidenum">
              <a:rPr lang="en-US"/>
              <a:pPr>
                <a:defRPr/>
              </a:pPr>
              <a:t>12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599"/>
            <a:ext cx="7467600" cy="3979275"/>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3: Type and Edit Text (cont.)</a:t>
            </a:r>
          </a:p>
        </p:txBody>
      </p:sp>
      <p:sp>
        <p:nvSpPr>
          <p:cNvPr id="2" name="Slide Number Placeholder 1"/>
          <p:cNvSpPr>
            <a:spLocks noGrp="1"/>
          </p:cNvSpPr>
          <p:nvPr>
            <p:ph type="sldNum" sz="quarter" idx="12"/>
          </p:nvPr>
        </p:nvSpPr>
        <p:spPr/>
        <p:txBody>
          <a:bodyPr/>
          <a:lstStyle/>
          <a:p>
            <a:pPr>
              <a:defRPr/>
            </a:pPr>
            <a:fld id="{349022A3-A503-4BF8-B518-E118B68F078A}" type="slidenum">
              <a:rPr lang="en-US"/>
              <a:pPr>
                <a:defRPr/>
              </a:pPr>
              <a:t>13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069" y="1371600"/>
            <a:ext cx="8077200" cy="4304113"/>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extLst>
      <p:ext uri="{BB962C8B-B14F-4D97-AF65-F5344CB8AC3E}">
        <p14:creationId xmlns:p14="http://schemas.microsoft.com/office/powerpoint/2010/main" val="2969942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4: Format Text and Save Files</a:t>
            </a:r>
          </a:p>
        </p:txBody>
      </p:sp>
      <p:sp>
        <p:nvSpPr>
          <p:cNvPr id="2" name="Slide Number Placeholder 1"/>
          <p:cNvSpPr>
            <a:spLocks noGrp="1"/>
          </p:cNvSpPr>
          <p:nvPr>
            <p:ph type="sldNum" sz="quarter" idx="12"/>
          </p:nvPr>
        </p:nvSpPr>
        <p:spPr/>
        <p:txBody>
          <a:bodyPr/>
          <a:lstStyle/>
          <a:p>
            <a:pPr>
              <a:defRPr/>
            </a:pPr>
            <a:fld id="{ACD85965-3C25-4E5A-97B5-218BFC76986D}" type="slidenum">
              <a:rPr lang="en-US"/>
              <a:pPr>
                <a:defRPr/>
              </a:pPr>
              <a:t>14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599"/>
            <a:ext cx="7467600" cy="3979275"/>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457200" y="304800"/>
            <a:ext cx="8229600" cy="1143000"/>
          </a:xfrm>
        </p:spPr>
        <p:txBody>
          <a:bodyPr/>
          <a:lstStyle/>
          <a:p>
            <a:pPr eaLnBrk="1" hangingPunct="1"/>
            <a:r>
              <a:rPr lang="en-US" sz="3200" dirty="0">
                <a:ea typeface="ＭＳ Ｐゴシック"/>
                <a:cs typeface="ＭＳ Ｐゴシック"/>
              </a:rPr>
              <a:t>Skill 5: Apply Themes and Use the Mini Toolbar</a:t>
            </a:r>
            <a:endParaRPr lang="en-US" sz="3200" dirty="0"/>
          </a:p>
        </p:txBody>
      </p:sp>
      <p:sp>
        <p:nvSpPr>
          <p:cNvPr id="5" name="Slide Number Placeholder 4"/>
          <p:cNvSpPr>
            <a:spLocks noGrp="1"/>
          </p:cNvSpPr>
          <p:nvPr>
            <p:ph type="sldNum" sz="quarter" idx="12"/>
          </p:nvPr>
        </p:nvSpPr>
        <p:spPr/>
        <p:txBody>
          <a:bodyPr/>
          <a:lstStyle/>
          <a:p>
            <a:pPr>
              <a:defRPr/>
            </a:pPr>
            <a:fld id="{093EF985-C26C-4D15-A240-DBC8A30D2408}" type="slidenum">
              <a:rPr lang="en-US"/>
              <a:pPr>
                <a:defRPr/>
              </a:pPr>
              <a:t>15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47800"/>
            <a:ext cx="7772400" cy="4141694"/>
          </a:xfrm>
          <a:prstGeom prst="rect">
            <a:avLst/>
          </a:prstGeom>
        </p:spPr>
      </p:pic>
      <p:sp>
        <p:nvSpPr>
          <p:cNvPr id="6" name="Footer Placeholder 1"/>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420688" y="228600"/>
            <a:ext cx="8335962" cy="1143000"/>
          </a:xfrm>
        </p:spPr>
        <p:txBody>
          <a:bodyPr/>
          <a:lstStyle/>
          <a:p>
            <a:pPr eaLnBrk="1" hangingPunct="1"/>
            <a:r>
              <a:rPr lang="en-US" sz="2800" dirty="0">
                <a:ea typeface="ＭＳ Ｐゴシック"/>
                <a:cs typeface="ＭＳ Ｐゴシック"/>
              </a:rPr>
              <a:t>Skill 5: Apply Themes and Use the Mini Toolbar (cont.)</a:t>
            </a:r>
          </a:p>
        </p:txBody>
      </p:sp>
      <p:sp>
        <p:nvSpPr>
          <p:cNvPr id="2" name="Slide Number Placeholder 1"/>
          <p:cNvSpPr>
            <a:spLocks noGrp="1"/>
          </p:cNvSpPr>
          <p:nvPr>
            <p:ph type="sldNum" sz="quarter" idx="12"/>
          </p:nvPr>
        </p:nvSpPr>
        <p:spPr/>
        <p:txBody>
          <a:bodyPr/>
          <a:lstStyle/>
          <a:p>
            <a:pPr>
              <a:defRPr/>
            </a:pPr>
            <a:fld id="{2BE02813-0746-4506-BE67-940CE80ACFB1}" type="slidenum">
              <a:rPr lang="en-US"/>
              <a:pPr>
                <a:defRPr/>
              </a:pPr>
              <a:t>16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5954"/>
            <a:ext cx="7467600" cy="3979275"/>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420688" y="228600"/>
            <a:ext cx="8335962" cy="1143000"/>
          </a:xfrm>
        </p:spPr>
        <p:txBody>
          <a:bodyPr/>
          <a:lstStyle/>
          <a:p>
            <a:pPr eaLnBrk="1" hangingPunct="1"/>
            <a:r>
              <a:rPr lang="en-US" sz="2800" dirty="0">
                <a:ea typeface="ＭＳ Ｐゴシック"/>
                <a:cs typeface="ＭＳ Ｐゴシック"/>
              </a:rPr>
              <a:t>Skill 5: Apply Themes and Use the Mini Toolbar (cont.)</a:t>
            </a:r>
          </a:p>
        </p:txBody>
      </p:sp>
      <p:sp>
        <p:nvSpPr>
          <p:cNvPr id="2" name="Slide Number Placeholder 1"/>
          <p:cNvSpPr>
            <a:spLocks noGrp="1"/>
          </p:cNvSpPr>
          <p:nvPr>
            <p:ph type="sldNum" sz="quarter" idx="12"/>
          </p:nvPr>
        </p:nvSpPr>
        <p:spPr/>
        <p:txBody>
          <a:bodyPr/>
          <a:lstStyle/>
          <a:p>
            <a:pPr>
              <a:defRPr/>
            </a:pPr>
            <a:fld id="{EF3CF9D7-AFE5-4480-9783-B9B625A3A976}" type="slidenum">
              <a:rPr lang="en-US"/>
              <a:pPr>
                <a:defRPr/>
              </a:pPr>
              <a:t>17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599"/>
            <a:ext cx="7467600" cy="3979275"/>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457200" y="304800"/>
            <a:ext cx="8229600" cy="1143000"/>
          </a:xfrm>
        </p:spPr>
        <p:txBody>
          <a:bodyPr/>
          <a:lstStyle/>
          <a:p>
            <a:pPr eaLnBrk="1" hangingPunct="1"/>
            <a:r>
              <a:rPr lang="en-US" sz="2800" dirty="0">
                <a:ea typeface="ＭＳ Ｐゴシック"/>
                <a:cs typeface="ＭＳ Ｐゴシック"/>
              </a:rPr>
              <a:t>Skill 5: Apply Themes and Use the Mini Toolbar (cont.)</a:t>
            </a:r>
            <a:endParaRPr lang="en-US" sz="2800" dirty="0"/>
          </a:p>
        </p:txBody>
      </p:sp>
      <p:sp>
        <p:nvSpPr>
          <p:cNvPr id="5" name="Slide Number Placeholder 4"/>
          <p:cNvSpPr>
            <a:spLocks noGrp="1"/>
          </p:cNvSpPr>
          <p:nvPr>
            <p:ph type="sldNum" sz="quarter" idx="12"/>
          </p:nvPr>
        </p:nvSpPr>
        <p:spPr/>
        <p:txBody>
          <a:bodyPr/>
          <a:lstStyle/>
          <a:p>
            <a:pPr>
              <a:defRPr/>
            </a:pPr>
            <a:fld id="{C20AC1C9-CB75-47D7-841A-A6D071756809}" type="slidenum">
              <a:rPr lang="en-US"/>
              <a:pPr>
                <a:defRPr/>
              </a:pPr>
              <a:t>18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47800"/>
            <a:ext cx="7620000" cy="4060484"/>
          </a:xfrm>
          <a:prstGeom prst="rect">
            <a:avLst/>
          </a:prstGeom>
        </p:spPr>
      </p:pic>
      <p:sp>
        <p:nvSpPr>
          <p:cNvPr id="6" name="Footer Placeholder 1"/>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6: </a:t>
            </a:r>
            <a:r>
              <a:rPr lang="en-US" sz="3200" dirty="0"/>
              <a:t>Use Backstage View</a:t>
            </a:r>
            <a:endParaRPr lang="en-US" sz="32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27573A82-163F-410B-B9B4-4C3B8471751A}" type="slidenum">
              <a:rPr lang="en-US"/>
              <a:pPr>
                <a:defRPr/>
              </a:pPr>
              <a:t>19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71600"/>
            <a:ext cx="7391400" cy="3938670"/>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body" idx="1"/>
          </p:nvPr>
        </p:nvSpPr>
        <p:spPr>
          <a:xfrm>
            <a:off x="685800" y="1524000"/>
            <a:ext cx="7772400" cy="4114800"/>
          </a:xfrm>
        </p:spPr>
        <p:txBody>
          <a:bodyPr/>
          <a:lstStyle/>
          <a:p>
            <a:pPr marL="971550" lvl="1" indent="-514350" eaLnBrk="1" hangingPunct="1">
              <a:lnSpc>
                <a:spcPct val="110000"/>
              </a:lnSpc>
              <a:buFont typeface="Calibri" pitchFamily="34" charset="0"/>
              <a:buAutoNum type="arabicPeriod"/>
            </a:pPr>
            <a:r>
              <a:rPr lang="en-US" sz="3300" b="1" dirty="0">
                <a:ea typeface="ＭＳ Ｐゴシック"/>
                <a:cs typeface="ＭＳ Ｐゴシック"/>
              </a:rPr>
              <a:t>Start Office Applications</a:t>
            </a:r>
          </a:p>
          <a:p>
            <a:pPr marL="971550" lvl="1" indent="-514350" eaLnBrk="1" hangingPunct="1">
              <a:lnSpc>
                <a:spcPct val="110000"/>
              </a:lnSpc>
              <a:buFont typeface="Calibri" pitchFamily="34" charset="0"/>
              <a:buAutoNum type="arabicPeriod"/>
            </a:pPr>
            <a:r>
              <a:rPr lang="en-US" sz="3300" b="1" dirty="0">
                <a:ea typeface="ＭＳ Ｐゴシック"/>
                <a:cs typeface="ＭＳ Ｐゴシック"/>
              </a:rPr>
              <a:t>Open and Save Student Data Files</a:t>
            </a:r>
          </a:p>
          <a:p>
            <a:pPr marL="971550" lvl="1" indent="-514350" eaLnBrk="1" hangingPunct="1">
              <a:lnSpc>
                <a:spcPct val="110000"/>
              </a:lnSpc>
              <a:buFont typeface="Calibri" pitchFamily="34" charset="0"/>
              <a:buAutoNum type="arabicPeriod"/>
            </a:pPr>
            <a:r>
              <a:rPr lang="en-US" sz="3300" b="1" dirty="0">
                <a:ea typeface="ＭＳ Ｐゴシック"/>
                <a:cs typeface="ＭＳ Ｐゴシック"/>
              </a:rPr>
              <a:t>Type and Edit Text</a:t>
            </a:r>
          </a:p>
          <a:p>
            <a:pPr marL="971550" lvl="1" indent="-514350" eaLnBrk="1" hangingPunct="1">
              <a:lnSpc>
                <a:spcPct val="110000"/>
              </a:lnSpc>
              <a:buFont typeface="Calibri" pitchFamily="34" charset="0"/>
              <a:buAutoNum type="arabicPeriod"/>
            </a:pPr>
            <a:r>
              <a:rPr lang="en-US" sz="3300" b="1" dirty="0">
                <a:ea typeface="ＭＳ Ｐゴシック"/>
                <a:cs typeface="ＭＳ Ｐゴシック"/>
              </a:rPr>
              <a:t>Format Text and Save Files </a:t>
            </a:r>
          </a:p>
          <a:p>
            <a:pPr marL="971550" lvl="1" indent="-514350" eaLnBrk="1" hangingPunct="1">
              <a:lnSpc>
                <a:spcPct val="110000"/>
              </a:lnSpc>
              <a:buFont typeface="Calibri" pitchFamily="34" charset="0"/>
              <a:buAutoNum type="arabicPeriod"/>
            </a:pPr>
            <a:r>
              <a:rPr lang="en-US" sz="3300" b="1" dirty="0">
                <a:ea typeface="ＭＳ Ｐゴシック"/>
                <a:cs typeface="ＭＳ Ｐゴシック"/>
              </a:rPr>
              <a:t>Apply Themes and Use Mini Toolbar</a:t>
            </a:r>
          </a:p>
        </p:txBody>
      </p:sp>
      <p:sp>
        <p:nvSpPr>
          <p:cNvPr id="17411" name="Title 1"/>
          <p:cNvSpPr>
            <a:spLocks noGrp="1"/>
          </p:cNvSpPr>
          <p:nvPr>
            <p:ph type="title"/>
          </p:nvPr>
        </p:nvSpPr>
        <p:spPr/>
        <p:txBody>
          <a:bodyPr/>
          <a:lstStyle/>
          <a:p>
            <a:pPr eaLnBrk="1" hangingPunct="1"/>
            <a:r>
              <a:rPr lang="en-US" dirty="0"/>
              <a:t>Skills</a:t>
            </a:r>
          </a:p>
        </p:txBody>
      </p:sp>
      <p:sp>
        <p:nvSpPr>
          <p:cNvPr id="3" name="Slide Number Placeholder 2"/>
          <p:cNvSpPr>
            <a:spLocks noGrp="1"/>
          </p:cNvSpPr>
          <p:nvPr>
            <p:ph type="sldNum" sz="quarter" idx="12"/>
          </p:nvPr>
        </p:nvSpPr>
        <p:spPr/>
        <p:txBody>
          <a:bodyPr/>
          <a:lstStyle/>
          <a:p>
            <a:pPr>
              <a:defRPr/>
            </a:pPr>
            <a:fld id="{8EDCAB06-9369-4DE9-B710-59E9ACCA0A28}" type="slidenum">
              <a:rPr lang="en-US"/>
              <a:pPr>
                <a:defRPr/>
              </a:pPr>
              <a:t>2</a:t>
            </a:fld>
            <a:endParaRPr lang="en-US" dirty="0"/>
          </a:p>
        </p:txBody>
      </p:sp>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6: </a:t>
            </a:r>
            <a:r>
              <a:rPr lang="en-US" sz="3200" dirty="0"/>
              <a:t>Use Backstage View (cont.)</a:t>
            </a:r>
            <a:endParaRPr lang="en-US" sz="32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F02E89F8-5696-4F34-925B-2ADFC9579502}" type="slidenum">
              <a:rPr lang="en-US"/>
              <a:pPr>
                <a:defRPr/>
              </a:pPr>
              <a:t>20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360713"/>
            <a:ext cx="7162800" cy="3816855"/>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6: </a:t>
            </a:r>
            <a:r>
              <a:rPr lang="en-US" sz="3200" dirty="0"/>
              <a:t>Use Backstage View (cont.)</a:t>
            </a:r>
            <a:endParaRPr lang="en-US" sz="32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B7F6BF29-2DB8-4B95-96BD-041E61609CD7}" type="slidenum">
              <a:rPr lang="en-US"/>
              <a:pPr>
                <a:defRPr/>
              </a:pPr>
              <a:t>21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71599"/>
            <a:ext cx="7467600" cy="3979275"/>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7: </a:t>
            </a:r>
            <a:r>
              <a:rPr lang="en-US" sz="3200" dirty="0"/>
              <a:t>Insert and Format Images</a:t>
            </a:r>
            <a:endParaRPr lang="en-US" sz="32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5736B365-E574-49B6-8383-9852FFF3F4DC}" type="slidenum">
              <a:rPr lang="en-US"/>
              <a:pPr>
                <a:defRPr/>
              </a:pPr>
              <a:t>22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89017"/>
            <a:ext cx="7391400" cy="3938670"/>
          </a:xfrm>
          <a:prstGeom prst="rect">
            <a:avLst/>
          </a:prstGeom>
        </p:spPr>
      </p:pic>
      <p:sp>
        <p:nvSpPr>
          <p:cNvPr id="6"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8: </a:t>
            </a:r>
            <a:r>
              <a:rPr lang="en-US" sz="3200" dirty="0"/>
              <a:t>Format Worksheets</a:t>
            </a:r>
            <a:endParaRPr lang="en-US" sz="32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D2870B9E-0BC5-4CFD-8C5C-ED0A6D80AEA8}" type="slidenum">
              <a:rPr lang="en-US"/>
              <a:pPr>
                <a:defRPr/>
              </a:pPr>
              <a:t>23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19200"/>
            <a:ext cx="7696200" cy="4101089"/>
          </a:xfrm>
          <a:prstGeom prst="rect">
            <a:avLst/>
          </a:prstGeom>
        </p:spPr>
      </p:pic>
      <p:sp>
        <p:nvSpPr>
          <p:cNvPr id="6"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8: </a:t>
            </a:r>
            <a:r>
              <a:rPr lang="en-US" sz="3200" dirty="0"/>
              <a:t>Format Worksheets (cont.)</a:t>
            </a:r>
            <a:endParaRPr lang="en-US" sz="32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CCEAC236-CCA6-48DD-928A-49111BE85196}" type="slidenum">
              <a:rPr lang="en-US"/>
              <a:pPr>
                <a:defRPr/>
              </a:pPr>
              <a:t>24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371600"/>
            <a:ext cx="7292934" cy="3886200"/>
          </a:xfrm>
          <a:prstGeom prst="rect">
            <a:avLst/>
          </a:prstGeom>
        </p:spPr>
      </p:pic>
      <p:sp>
        <p:nvSpPr>
          <p:cNvPr id="6"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457200" y="304800"/>
            <a:ext cx="8229600" cy="1143000"/>
          </a:xfrm>
        </p:spPr>
        <p:txBody>
          <a:bodyPr/>
          <a:lstStyle/>
          <a:p>
            <a:pPr eaLnBrk="1" hangingPunct="1"/>
            <a:r>
              <a:rPr lang="en-US" sz="3200" dirty="0">
                <a:ea typeface="ＭＳ Ｐゴシック"/>
                <a:cs typeface="ＭＳ Ｐゴシック"/>
              </a:rPr>
              <a:t>Skill 8: </a:t>
            </a:r>
            <a:r>
              <a:rPr lang="en-US" sz="3200" dirty="0"/>
              <a:t>Format Worksheets (cont.)</a:t>
            </a:r>
          </a:p>
        </p:txBody>
      </p:sp>
      <p:sp>
        <p:nvSpPr>
          <p:cNvPr id="5" name="Slide Number Placeholder 4"/>
          <p:cNvSpPr>
            <a:spLocks noGrp="1"/>
          </p:cNvSpPr>
          <p:nvPr>
            <p:ph type="sldNum" sz="quarter" idx="12"/>
          </p:nvPr>
        </p:nvSpPr>
        <p:spPr/>
        <p:txBody>
          <a:bodyPr/>
          <a:lstStyle/>
          <a:p>
            <a:pPr>
              <a:defRPr/>
            </a:pPr>
            <a:fld id="{99D7E599-BB99-4B64-B3E1-A24FD9862C31}" type="slidenum">
              <a:rPr lang="en-US"/>
              <a:pPr>
                <a:defRPr/>
              </a:pPr>
              <a:t>25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426029"/>
            <a:ext cx="7467600" cy="3979275"/>
          </a:xfrm>
          <a:prstGeom prst="rect">
            <a:avLst/>
          </a:prstGeom>
        </p:spPr>
      </p:pic>
      <p:sp>
        <p:nvSpPr>
          <p:cNvPr id="6" name="Footer Placeholder 1"/>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8: </a:t>
            </a:r>
            <a:r>
              <a:rPr lang="en-US" sz="3200" dirty="0"/>
              <a:t>Format Spreadsheets (cont.)</a:t>
            </a:r>
            <a:endParaRPr lang="en-US" sz="32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1387ECFE-BD19-4C52-8261-6F71295167D8}" type="slidenum">
              <a:rPr lang="en-US"/>
              <a:pPr>
                <a:defRPr/>
              </a:pPr>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7391400" cy="3938670"/>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9: </a:t>
            </a:r>
            <a:r>
              <a:rPr lang="en-US" sz="3200" dirty="0"/>
              <a:t>Copy and Paste Objects and Format Slides</a:t>
            </a:r>
            <a:endParaRPr lang="en-US" sz="32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3AC6E31A-CEFE-4142-967B-51DCB761FBB8}" type="slidenum">
              <a:rPr lang="en-US"/>
              <a:pPr>
                <a:defRPr/>
              </a:pPr>
              <a:t>27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86840"/>
            <a:ext cx="7315200" cy="3898065"/>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a:xfrm>
            <a:off x="420688" y="228600"/>
            <a:ext cx="8335962" cy="1143000"/>
          </a:xfrm>
        </p:spPr>
        <p:txBody>
          <a:bodyPr/>
          <a:lstStyle/>
          <a:p>
            <a:pPr eaLnBrk="1" hangingPunct="1"/>
            <a:r>
              <a:rPr lang="en-US" sz="2800" dirty="0">
                <a:ea typeface="ＭＳ Ｐゴシック"/>
                <a:cs typeface="ＭＳ Ｐゴシック"/>
              </a:rPr>
              <a:t>Skill 9: </a:t>
            </a:r>
            <a:r>
              <a:rPr lang="en-US" sz="2800" dirty="0"/>
              <a:t>Copy and Paste Objects and Format Slides (cont.)</a:t>
            </a:r>
          </a:p>
        </p:txBody>
      </p:sp>
      <p:sp>
        <p:nvSpPr>
          <p:cNvPr id="2" name="Slide Number Placeholder 1"/>
          <p:cNvSpPr>
            <a:spLocks noGrp="1"/>
          </p:cNvSpPr>
          <p:nvPr>
            <p:ph type="sldNum" sz="quarter" idx="12"/>
          </p:nvPr>
        </p:nvSpPr>
        <p:spPr/>
        <p:txBody>
          <a:bodyPr/>
          <a:lstStyle/>
          <a:p>
            <a:pPr>
              <a:defRPr/>
            </a:pPr>
            <a:fld id="{3E2A73CA-FB5D-42AE-B479-6C97014D1110}" type="slidenum">
              <a:rPr lang="en-US"/>
              <a:pPr>
                <a:defRPr/>
              </a:pPr>
              <a:t>28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91194"/>
            <a:ext cx="7391400" cy="3913094"/>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a:xfrm>
            <a:off x="420688" y="228600"/>
            <a:ext cx="8335962" cy="1143000"/>
          </a:xfrm>
        </p:spPr>
        <p:txBody>
          <a:bodyPr/>
          <a:lstStyle/>
          <a:p>
            <a:pPr eaLnBrk="1" hangingPunct="1"/>
            <a:r>
              <a:rPr lang="en-US" sz="2800" dirty="0">
                <a:ea typeface="ＭＳ Ｐゴシック"/>
                <a:cs typeface="ＭＳ Ｐゴシック"/>
              </a:rPr>
              <a:t>Skill 9: </a:t>
            </a:r>
            <a:r>
              <a:rPr lang="en-US" sz="2800" dirty="0"/>
              <a:t>Copy and Paste Objects and Format Slides (cont.)</a:t>
            </a:r>
          </a:p>
        </p:txBody>
      </p:sp>
      <p:sp>
        <p:nvSpPr>
          <p:cNvPr id="2" name="Slide Number Placeholder 1"/>
          <p:cNvSpPr>
            <a:spLocks noGrp="1"/>
          </p:cNvSpPr>
          <p:nvPr>
            <p:ph type="sldNum" sz="quarter" idx="12"/>
          </p:nvPr>
        </p:nvSpPr>
        <p:spPr/>
        <p:txBody>
          <a:bodyPr/>
          <a:lstStyle/>
          <a:p>
            <a:pPr>
              <a:defRPr/>
            </a:pPr>
            <a:fld id="{84D48117-E33F-4985-ABD9-C86F52142A24}" type="slidenum">
              <a:rPr lang="en-US"/>
              <a:pPr>
                <a:defRPr/>
              </a:pPr>
              <a:t>29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447800"/>
            <a:ext cx="7046912" cy="3633183"/>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ph type="body" idx="1"/>
          </p:nvPr>
        </p:nvSpPr>
        <p:spPr>
          <a:xfrm>
            <a:off x="381000" y="1752600"/>
            <a:ext cx="8534400" cy="4114800"/>
          </a:xfrm>
        </p:spPr>
        <p:txBody>
          <a:bodyPr rtlCol="0">
            <a:normAutofit/>
          </a:bodyPr>
          <a:lstStyle/>
          <a:p>
            <a:pPr marL="971550" lvl="1" indent="-514350" eaLnBrk="1" fontAlgn="auto" hangingPunct="1">
              <a:lnSpc>
                <a:spcPct val="110000"/>
              </a:lnSpc>
              <a:spcAft>
                <a:spcPts val="0"/>
              </a:spcAft>
              <a:buFont typeface="+mj-lt"/>
              <a:buAutoNum type="arabicPeriod" startAt="6"/>
              <a:defRPr/>
            </a:pPr>
            <a:r>
              <a:rPr lang="en-US" sz="3300" b="1" dirty="0">
                <a:ea typeface="ＭＳ Ｐゴシック" pitchFamily="34" charset="-128"/>
              </a:rPr>
              <a:t>Use Backstage View</a:t>
            </a:r>
          </a:p>
          <a:p>
            <a:pPr marL="971550" lvl="1" indent="-514350" eaLnBrk="1" fontAlgn="auto" hangingPunct="1">
              <a:lnSpc>
                <a:spcPct val="110000"/>
              </a:lnSpc>
              <a:spcAft>
                <a:spcPts val="0"/>
              </a:spcAft>
              <a:buFont typeface="+mj-lt"/>
              <a:buAutoNum type="arabicPeriod" startAt="6"/>
              <a:defRPr/>
            </a:pPr>
            <a:r>
              <a:rPr lang="en-US" sz="3300" b="1" dirty="0">
                <a:ea typeface="ＭＳ Ｐゴシック" pitchFamily="34" charset="-128"/>
              </a:rPr>
              <a:t>Insert and Format Images</a:t>
            </a:r>
          </a:p>
          <a:p>
            <a:pPr marL="971550" lvl="1" indent="-514350" eaLnBrk="1" fontAlgn="auto" hangingPunct="1">
              <a:lnSpc>
                <a:spcPct val="110000"/>
              </a:lnSpc>
              <a:spcAft>
                <a:spcPts val="0"/>
              </a:spcAft>
              <a:buFont typeface="+mj-lt"/>
              <a:buAutoNum type="arabicPeriod" startAt="6"/>
              <a:defRPr/>
            </a:pPr>
            <a:r>
              <a:rPr lang="en-US" sz="3300" b="1" dirty="0">
                <a:ea typeface="ＭＳ Ｐゴシック" pitchFamily="34" charset="-128"/>
              </a:rPr>
              <a:t>Format Worksheets</a:t>
            </a:r>
          </a:p>
          <a:p>
            <a:pPr marL="971550" lvl="1" indent="-514350" eaLnBrk="1" fontAlgn="auto" hangingPunct="1">
              <a:lnSpc>
                <a:spcPct val="110000"/>
              </a:lnSpc>
              <a:spcAft>
                <a:spcPts val="0"/>
              </a:spcAft>
              <a:buFont typeface="+mj-lt"/>
              <a:buAutoNum type="arabicPeriod" startAt="6"/>
              <a:defRPr/>
            </a:pPr>
            <a:r>
              <a:rPr lang="en-US" sz="3300" b="1" dirty="0">
                <a:ea typeface="ＭＳ Ｐゴシック" pitchFamily="34" charset="-128"/>
              </a:rPr>
              <a:t>Copy and Paste Objects and Format Slides</a:t>
            </a:r>
          </a:p>
          <a:p>
            <a:pPr marL="971550" lvl="1" indent="-514350" eaLnBrk="1" fontAlgn="auto" hangingPunct="1">
              <a:lnSpc>
                <a:spcPct val="110000"/>
              </a:lnSpc>
              <a:spcAft>
                <a:spcPts val="0"/>
              </a:spcAft>
              <a:buFont typeface="+mj-lt"/>
              <a:buAutoNum type="arabicPeriod" startAt="6"/>
              <a:defRPr/>
            </a:pPr>
            <a:r>
              <a:rPr lang="en-US" sz="3300" b="1" dirty="0">
                <a:ea typeface="ＭＳ Ｐゴシック" pitchFamily="34" charset="-128"/>
              </a:rPr>
              <a:t>Format Access Reports</a:t>
            </a:r>
          </a:p>
          <a:p>
            <a:pPr lvl="1" eaLnBrk="1" fontAlgn="auto" hangingPunct="1">
              <a:lnSpc>
                <a:spcPct val="110000"/>
              </a:lnSpc>
              <a:spcAft>
                <a:spcPts val="0"/>
              </a:spcAft>
              <a:buFont typeface="Arial" pitchFamily="34" charset="0"/>
              <a:buChar char="–"/>
              <a:defRPr/>
            </a:pPr>
            <a:endParaRPr lang="en-US" b="1" dirty="0">
              <a:solidFill>
                <a:schemeClr val="tx2"/>
              </a:solidFill>
              <a:ea typeface="ＭＳ Ｐゴシック" pitchFamily="34" charset="-128"/>
            </a:endParaRPr>
          </a:p>
        </p:txBody>
      </p:sp>
      <p:sp>
        <p:nvSpPr>
          <p:cNvPr id="19458" name="Title 1"/>
          <p:cNvSpPr>
            <a:spLocks noGrp="1"/>
          </p:cNvSpPr>
          <p:nvPr>
            <p:ph type="title"/>
          </p:nvPr>
        </p:nvSpPr>
        <p:spPr/>
        <p:txBody>
          <a:bodyPr/>
          <a:lstStyle/>
          <a:p>
            <a:pPr eaLnBrk="1" hangingPunct="1"/>
            <a:r>
              <a:rPr lang="en-US" dirty="0"/>
              <a:t>Skills (cont.)</a:t>
            </a:r>
          </a:p>
        </p:txBody>
      </p:sp>
      <p:sp>
        <p:nvSpPr>
          <p:cNvPr id="3" name="Slide Number Placeholder 2"/>
          <p:cNvSpPr>
            <a:spLocks noGrp="1"/>
          </p:cNvSpPr>
          <p:nvPr>
            <p:ph type="sldNum" sz="quarter" idx="12"/>
          </p:nvPr>
        </p:nvSpPr>
        <p:spPr/>
        <p:txBody>
          <a:bodyPr/>
          <a:lstStyle/>
          <a:p>
            <a:pPr>
              <a:defRPr/>
            </a:pPr>
            <a:fld id="{A7ABF52F-A766-4609-9DD6-AEA26A347BA3}" type="slidenum">
              <a:rPr lang="en-US"/>
              <a:pPr>
                <a:defRPr/>
              </a:pPr>
              <a:t>3</a:t>
            </a:fld>
            <a:endParaRPr lang="en-US" dirty="0"/>
          </a:p>
        </p:txBody>
      </p:sp>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420688" y="228600"/>
            <a:ext cx="8335962" cy="1143000"/>
          </a:xfrm>
        </p:spPr>
        <p:txBody>
          <a:bodyPr/>
          <a:lstStyle/>
          <a:p>
            <a:pPr eaLnBrk="1" hangingPunct="1"/>
            <a:r>
              <a:rPr lang="en-US" sz="2800" dirty="0">
                <a:ea typeface="ＭＳ Ｐゴシック"/>
                <a:cs typeface="ＭＳ Ｐゴシック"/>
              </a:rPr>
              <a:t>Skill 9: </a:t>
            </a:r>
            <a:r>
              <a:rPr lang="en-US" sz="2800" dirty="0"/>
              <a:t>Copy and Paste Objects and Format Slides (cont.)</a:t>
            </a:r>
          </a:p>
        </p:txBody>
      </p:sp>
      <p:sp>
        <p:nvSpPr>
          <p:cNvPr id="3" name="Slide Number Placeholder 2"/>
          <p:cNvSpPr>
            <a:spLocks noGrp="1"/>
          </p:cNvSpPr>
          <p:nvPr>
            <p:ph type="sldNum" sz="quarter" idx="12"/>
          </p:nvPr>
        </p:nvSpPr>
        <p:spPr/>
        <p:txBody>
          <a:bodyPr/>
          <a:lstStyle/>
          <a:p>
            <a:pPr>
              <a:defRPr/>
            </a:pPr>
            <a:fld id="{554EEC2D-21A3-4DAD-A406-1D97DC94D2EC}" type="slidenum">
              <a:rPr lang="en-US"/>
              <a:pPr>
                <a:defRPr/>
              </a:pPr>
              <a:t>30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1599"/>
            <a:ext cx="7315200" cy="3898065"/>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420688" y="228600"/>
            <a:ext cx="8335962" cy="1143000"/>
          </a:xfrm>
        </p:spPr>
        <p:txBody>
          <a:bodyPr/>
          <a:lstStyle/>
          <a:p>
            <a:pPr eaLnBrk="1" hangingPunct="1"/>
            <a:r>
              <a:rPr lang="en-US" sz="3200" dirty="0">
                <a:ea typeface="ＭＳ Ｐゴシック"/>
                <a:cs typeface="ＭＳ Ｐゴシック"/>
              </a:rPr>
              <a:t>Skill 10: </a:t>
            </a:r>
            <a:r>
              <a:rPr lang="en-US" sz="3200" dirty="0"/>
              <a:t>Format Access Reports</a:t>
            </a:r>
          </a:p>
        </p:txBody>
      </p:sp>
      <p:sp>
        <p:nvSpPr>
          <p:cNvPr id="2" name="Slide Number Placeholder 1"/>
          <p:cNvSpPr>
            <a:spLocks noGrp="1"/>
          </p:cNvSpPr>
          <p:nvPr>
            <p:ph type="sldNum" sz="quarter" idx="12"/>
          </p:nvPr>
        </p:nvSpPr>
        <p:spPr/>
        <p:txBody>
          <a:bodyPr/>
          <a:lstStyle/>
          <a:p>
            <a:pPr>
              <a:defRPr/>
            </a:pPr>
            <a:fld id="{13932ACD-E5AA-43B3-864B-8941CA79433E}" type="slidenum">
              <a:rPr lang="en-US"/>
              <a:pPr>
                <a:defRPr/>
              </a:pPr>
              <a:t>31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371600"/>
            <a:ext cx="7010400" cy="3735646"/>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420688" y="228600"/>
            <a:ext cx="8335962" cy="1143000"/>
          </a:xfrm>
        </p:spPr>
        <p:txBody>
          <a:bodyPr/>
          <a:lstStyle/>
          <a:p>
            <a:pPr eaLnBrk="1" hangingPunct="1"/>
            <a:r>
              <a:rPr lang="en-US" sz="4000" dirty="0">
                <a:ea typeface="ＭＳ Ｐゴシック"/>
                <a:cs typeface="ＭＳ Ｐゴシック"/>
              </a:rPr>
              <a:t>Skill 10: </a:t>
            </a:r>
            <a:r>
              <a:rPr lang="en-US" sz="4000" dirty="0"/>
              <a:t>Format Access Reports (cont.)</a:t>
            </a:r>
          </a:p>
        </p:txBody>
      </p:sp>
      <p:sp>
        <p:nvSpPr>
          <p:cNvPr id="2" name="Slide Number Placeholder 1"/>
          <p:cNvSpPr>
            <a:spLocks noGrp="1"/>
          </p:cNvSpPr>
          <p:nvPr>
            <p:ph type="sldNum" sz="quarter" idx="12"/>
          </p:nvPr>
        </p:nvSpPr>
        <p:spPr/>
        <p:txBody>
          <a:bodyPr/>
          <a:lstStyle/>
          <a:p>
            <a:pPr>
              <a:defRPr/>
            </a:pPr>
            <a:fld id="{9DBEF1D0-F33E-4EA5-AAD0-E71C50D62734}" type="slidenum">
              <a:rPr lang="en-US"/>
              <a:pPr>
                <a:defRPr/>
              </a:pPr>
              <a:t>32</a:t>
            </a:fld>
            <a:endParaRPr lang="en-US" dirty="0"/>
          </a:p>
        </p:txBody>
      </p:sp>
      <p:pic>
        <p:nvPicPr>
          <p:cNvPr id="1034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2209800"/>
            <a:ext cx="8359775" cy="2286000"/>
          </a:xfrm>
          <a:prstGeom prst="rect">
            <a:avLst/>
          </a:prstGeom>
          <a:noFill/>
          <a:ln w="9525">
            <a:noFill/>
            <a:miter lim="800000"/>
            <a:headEnd/>
            <a:tailEnd/>
          </a:ln>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a:xfrm>
            <a:off x="420688" y="228600"/>
            <a:ext cx="8335962" cy="1143000"/>
          </a:xfrm>
        </p:spPr>
        <p:txBody>
          <a:bodyPr/>
          <a:lstStyle/>
          <a:p>
            <a:pPr eaLnBrk="1" hangingPunct="1"/>
            <a:r>
              <a:rPr lang="en-US" sz="4000" dirty="0">
                <a:ea typeface="ＭＳ Ｐゴシック"/>
                <a:cs typeface="ＭＳ Ｐゴシック"/>
              </a:rPr>
              <a:t>Skill 10: </a:t>
            </a:r>
            <a:r>
              <a:rPr lang="en-US" sz="4000" dirty="0"/>
              <a:t>Format Access Reports (cont.)</a:t>
            </a:r>
          </a:p>
        </p:txBody>
      </p:sp>
      <p:sp>
        <p:nvSpPr>
          <p:cNvPr id="2" name="Slide Number Placeholder 1"/>
          <p:cNvSpPr>
            <a:spLocks noGrp="1"/>
          </p:cNvSpPr>
          <p:nvPr>
            <p:ph type="sldNum" sz="quarter" idx="12"/>
          </p:nvPr>
        </p:nvSpPr>
        <p:spPr/>
        <p:txBody>
          <a:bodyPr/>
          <a:lstStyle/>
          <a:p>
            <a:pPr>
              <a:defRPr/>
            </a:pPr>
            <a:fld id="{6253F30A-A5E1-4B45-8C09-5FBDDDB093EB}" type="slidenum">
              <a:rPr lang="en-US"/>
              <a:pPr>
                <a:defRPr/>
              </a:pPr>
              <a:t>33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19200"/>
            <a:ext cx="7696200" cy="4101089"/>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420688" y="228600"/>
            <a:ext cx="8335962" cy="1143000"/>
          </a:xfrm>
        </p:spPr>
        <p:txBody>
          <a:bodyPr/>
          <a:lstStyle/>
          <a:p>
            <a:pPr eaLnBrk="1" hangingPunct="1"/>
            <a:r>
              <a:rPr lang="en-US" sz="4000" dirty="0">
                <a:ea typeface="ＭＳ Ｐゴシック"/>
                <a:cs typeface="ＭＳ Ｐゴシック"/>
              </a:rPr>
              <a:t>Skill 10: </a:t>
            </a:r>
            <a:r>
              <a:rPr lang="en-US" sz="4000" dirty="0"/>
              <a:t>Format Access Reports (cont.)</a:t>
            </a:r>
          </a:p>
        </p:txBody>
      </p:sp>
      <p:sp>
        <p:nvSpPr>
          <p:cNvPr id="2" name="Slide Number Placeholder 1"/>
          <p:cNvSpPr>
            <a:spLocks noGrp="1"/>
          </p:cNvSpPr>
          <p:nvPr>
            <p:ph type="sldNum" sz="quarter" idx="12"/>
          </p:nvPr>
        </p:nvSpPr>
        <p:spPr/>
        <p:txBody>
          <a:bodyPr/>
          <a:lstStyle/>
          <a:p>
            <a:pPr>
              <a:defRPr/>
            </a:pPr>
            <a:fld id="{0D091122-B597-49A8-97C9-3EA3CE032AA9}" type="slidenum">
              <a:rPr lang="en-US"/>
              <a:pPr>
                <a:defRPr/>
              </a:pPr>
              <a:t>34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69" y="1371600"/>
            <a:ext cx="7696200" cy="4101089"/>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a:xfrm>
            <a:off x="609600" y="274638"/>
            <a:ext cx="7924800" cy="1096962"/>
          </a:xfrm>
        </p:spPr>
        <p:txBody>
          <a:bodyPr/>
          <a:lstStyle/>
          <a:p>
            <a:r>
              <a:rPr lang="en-US" dirty="0"/>
              <a:t>More Skills For Success</a:t>
            </a:r>
          </a:p>
        </p:txBody>
      </p:sp>
      <p:sp>
        <p:nvSpPr>
          <p:cNvPr id="5" name="Slide Number Placeholder 4"/>
          <p:cNvSpPr>
            <a:spLocks noGrp="1"/>
          </p:cNvSpPr>
          <p:nvPr>
            <p:ph type="sldNum" sz="quarter" idx="12"/>
          </p:nvPr>
        </p:nvSpPr>
        <p:spPr/>
        <p:txBody>
          <a:bodyPr/>
          <a:lstStyle/>
          <a:p>
            <a:pPr>
              <a:defRPr/>
            </a:pPr>
            <a:fld id="{038F14A0-1E11-46DF-B39B-E52ED556D879}" type="slidenum">
              <a:rPr lang="en-US">
                <a:solidFill>
                  <a:prstClr val="black">
                    <a:tint val="75000"/>
                  </a:prstClr>
                </a:solidFill>
              </a:rPr>
              <a:pPr>
                <a:defRPr/>
              </a:pPr>
              <a:t>35</a:t>
            </a:fld>
            <a:endParaRPr lang="en-US" dirty="0">
              <a:solidFill>
                <a:prstClr val="black">
                  <a:tint val="75000"/>
                </a:prstClr>
              </a:solidFill>
            </a:endParaRPr>
          </a:p>
        </p:txBody>
      </p:sp>
      <p:sp>
        <p:nvSpPr>
          <p:cNvPr id="9" name="Rectangle 8"/>
          <p:cNvSpPr/>
          <p:nvPr/>
        </p:nvSpPr>
        <p:spPr>
          <a:xfrm>
            <a:off x="190500" y="1600200"/>
            <a:ext cx="8763000" cy="3047886"/>
          </a:xfrm>
          <a:prstGeom prst="rect">
            <a:avLst/>
          </a:prstGeom>
        </p:spPr>
        <p:txBody>
          <a:bodyPr>
            <a:spAutoFit/>
          </a:bodyPr>
          <a:lstStyle/>
          <a:p>
            <a:pPr fontAlgn="auto">
              <a:lnSpc>
                <a:spcPct val="110000"/>
              </a:lnSpc>
              <a:spcBef>
                <a:spcPts val="0"/>
              </a:spcBef>
              <a:spcAft>
                <a:spcPts val="0"/>
              </a:spcAft>
              <a:defRPr/>
            </a:pPr>
            <a:r>
              <a:rPr lang="en-US" sz="3600" b="1" dirty="0">
                <a:solidFill>
                  <a:prstClr val="black"/>
                </a:solidFill>
                <a:latin typeface="Garamond" pitchFamily="18" charset="0"/>
              </a:rPr>
              <a:t>  </a:t>
            </a:r>
            <a:r>
              <a:rPr lang="en-US" sz="2800" b="1" dirty="0">
                <a:solidFill>
                  <a:prstClr val="black"/>
                </a:solidFill>
                <a:latin typeface="Calibri" panose="020F0502020204030204" pitchFamily="34" charset="0"/>
              </a:rPr>
              <a:t>You will now practice the following  </a:t>
            </a:r>
            <a:br>
              <a:rPr lang="en-US" sz="2800" b="1" dirty="0">
                <a:solidFill>
                  <a:prstClr val="black"/>
                </a:solidFill>
                <a:latin typeface="Calibri" panose="020F0502020204030204" pitchFamily="34" charset="0"/>
              </a:rPr>
            </a:br>
            <a:r>
              <a:rPr lang="en-US" sz="2800" b="1" dirty="0">
                <a:solidFill>
                  <a:prstClr val="black"/>
                </a:solidFill>
                <a:latin typeface="Calibri" panose="020F0502020204030204" pitchFamily="34" charset="0"/>
              </a:rPr>
              <a:t>  additional skills:</a:t>
            </a:r>
          </a:p>
          <a:p>
            <a:pPr marL="971550" lvl="1" indent="-514350" fontAlgn="auto">
              <a:lnSpc>
                <a:spcPct val="110000"/>
              </a:lnSpc>
              <a:spcBef>
                <a:spcPts val="0"/>
              </a:spcBef>
              <a:spcAft>
                <a:spcPts val="0"/>
              </a:spcAft>
              <a:buFont typeface="+mj-lt"/>
              <a:buAutoNum type="arabicPeriod" startAt="11"/>
              <a:defRPr/>
            </a:pPr>
            <a:r>
              <a:rPr lang="en-US" sz="2800" b="1" dirty="0">
                <a:solidFill>
                  <a:prstClr val="black"/>
                </a:solidFill>
                <a:latin typeface="Calibri" panose="020F0502020204030204" pitchFamily="34" charset="0"/>
              </a:rPr>
              <a:t> Store Files Online</a:t>
            </a:r>
          </a:p>
          <a:p>
            <a:pPr marL="800100" lvl="1" indent="-342900" fontAlgn="auto">
              <a:lnSpc>
                <a:spcPct val="110000"/>
              </a:lnSpc>
              <a:spcBef>
                <a:spcPts val="0"/>
              </a:spcBef>
              <a:spcAft>
                <a:spcPts val="0"/>
              </a:spcAft>
              <a:buFont typeface="+mj-lt"/>
              <a:buAutoNum type="arabicPeriod" startAt="11"/>
              <a:defRPr/>
            </a:pPr>
            <a:r>
              <a:rPr lang="en-US" sz="2800" b="1" dirty="0">
                <a:solidFill>
                  <a:prstClr val="black"/>
                </a:solidFill>
                <a:latin typeface="Calibri" panose="020F0502020204030204" pitchFamily="34" charset="0"/>
              </a:rPr>
              <a:t>  Share Office Files</a:t>
            </a:r>
          </a:p>
          <a:p>
            <a:pPr marL="800100" lvl="1" indent="-342900" fontAlgn="auto">
              <a:lnSpc>
                <a:spcPct val="110000"/>
              </a:lnSpc>
              <a:spcBef>
                <a:spcPts val="0"/>
              </a:spcBef>
              <a:spcAft>
                <a:spcPts val="0"/>
              </a:spcAft>
              <a:buFont typeface="+mj-lt"/>
              <a:buAutoNum type="arabicPeriod" startAt="11"/>
              <a:defRPr/>
            </a:pPr>
            <a:r>
              <a:rPr lang="en-US" sz="2800" b="1" dirty="0">
                <a:solidFill>
                  <a:prstClr val="black"/>
                </a:solidFill>
                <a:latin typeface="Calibri" panose="020F0502020204030204" pitchFamily="34" charset="0"/>
              </a:rPr>
              <a:t>  Install Office Add-ins</a:t>
            </a:r>
          </a:p>
          <a:p>
            <a:pPr marL="800100" lvl="1" indent="-342900" fontAlgn="auto">
              <a:lnSpc>
                <a:spcPct val="110000"/>
              </a:lnSpc>
              <a:spcBef>
                <a:spcPts val="0"/>
              </a:spcBef>
              <a:spcAft>
                <a:spcPts val="0"/>
              </a:spcAft>
              <a:buFont typeface="+mj-lt"/>
              <a:buAutoNum type="arabicPeriod" startAt="11"/>
              <a:defRPr/>
            </a:pPr>
            <a:r>
              <a:rPr lang="en-US" sz="2800" b="1" dirty="0">
                <a:solidFill>
                  <a:prstClr val="black"/>
                </a:solidFill>
                <a:latin typeface="Calibri" panose="020F0502020204030204" pitchFamily="34" charset="0"/>
              </a:rPr>
              <a:t>  Customize the Ribbon and Options</a:t>
            </a:r>
          </a:p>
        </p:txBody>
      </p:sp>
      <p:sp>
        <p:nvSpPr>
          <p:cNvPr id="6"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extLst>
      <p:ext uri="{BB962C8B-B14F-4D97-AF65-F5344CB8AC3E}">
        <p14:creationId xmlns:p14="http://schemas.microsoft.com/office/powerpoint/2010/main" val="10048938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420688" y="228600"/>
            <a:ext cx="8335962" cy="1143000"/>
          </a:xfrm>
        </p:spPr>
        <p:txBody>
          <a:bodyPr/>
          <a:lstStyle/>
          <a:p>
            <a:pPr marL="971550" lvl="1" indent="-514350" eaLnBrk="1" hangingPunct="1">
              <a:lnSpc>
                <a:spcPct val="110000"/>
              </a:lnSpc>
              <a:defRPr/>
            </a:pPr>
            <a:r>
              <a:rPr lang="en-US" sz="3200" kern="1200" dirty="0">
                <a:latin typeface="+mj-lt"/>
                <a:ea typeface="ＭＳ Ｐゴシック"/>
                <a:cs typeface="ＭＳ Ｐゴシック"/>
              </a:rPr>
              <a:t>More Skills 11: Store Files Online</a:t>
            </a:r>
          </a:p>
        </p:txBody>
      </p:sp>
      <p:sp>
        <p:nvSpPr>
          <p:cNvPr id="2" name="Slide Number Placeholder 1"/>
          <p:cNvSpPr>
            <a:spLocks noGrp="1"/>
          </p:cNvSpPr>
          <p:nvPr>
            <p:ph type="sldNum" sz="quarter" idx="12"/>
          </p:nvPr>
        </p:nvSpPr>
        <p:spPr/>
        <p:txBody>
          <a:bodyPr/>
          <a:lstStyle/>
          <a:p>
            <a:pPr>
              <a:defRPr/>
            </a:pPr>
            <a:fld id="{0D091122-B597-49A8-97C9-3EA3CE032AA9}" type="slidenum">
              <a:rPr lang="en-US"/>
              <a:pPr>
                <a:defRPr/>
              </a:pPr>
              <a:t>36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1600"/>
            <a:ext cx="7162800" cy="4036702"/>
          </a:xfrm>
          <a:prstGeom prst="rect">
            <a:avLst/>
          </a:prstGeom>
        </p:spPr>
      </p:pic>
      <p:sp>
        <p:nvSpPr>
          <p:cNvPr id="5" name="Footer Placeholder 1"/>
          <p:cNvSpPr>
            <a:spLocks noGrp="1"/>
          </p:cNvSpPr>
          <p:nvPr>
            <p:ph type="ftr" sz="quarter" idx="11"/>
          </p:nvPr>
        </p:nvSpPr>
        <p:spPr>
          <a:xfrm>
            <a:off x="3962400" y="6416675"/>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extLst>
      <p:ext uri="{BB962C8B-B14F-4D97-AF65-F5344CB8AC3E}">
        <p14:creationId xmlns:p14="http://schemas.microsoft.com/office/powerpoint/2010/main" val="3682133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420688" y="228600"/>
            <a:ext cx="8335962" cy="1143000"/>
          </a:xfrm>
        </p:spPr>
        <p:txBody>
          <a:bodyPr/>
          <a:lstStyle/>
          <a:p>
            <a:pPr marL="971550" lvl="1" indent="-514350" eaLnBrk="1" hangingPunct="1">
              <a:lnSpc>
                <a:spcPct val="110000"/>
              </a:lnSpc>
              <a:defRPr/>
            </a:pPr>
            <a:r>
              <a:rPr lang="en-US" sz="3200" kern="1200" dirty="0">
                <a:latin typeface="+mj-lt"/>
                <a:ea typeface="ＭＳ Ｐゴシック"/>
                <a:cs typeface="ＭＳ Ｐゴシック"/>
              </a:rPr>
              <a:t>More Skills 12: Share Office Files</a:t>
            </a:r>
          </a:p>
        </p:txBody>
      </p:sp>
      <p:sp>
        <p:nvSpPr>
          <p:cNvPr id="2" name="Slide Number Placeholder 1"/>
          <p:cNvSpPr>
            <a:spLocks noGrp="1"/>
          </p:cNvSpPr>
          <p:nvPr>
            <p:ph type="sldNum" sz="quarter" idx="12"/>
          </p:nvPr>
        </p:nvSpPr>
        <p:spPr/>
        <p:txBody>
          <a:bodyPr/>
          <a:lstStyle/>
          <a:p>
            <a:pPr>
              <a:defRPr/>
            </a:pPr>
            <a:fld id="{0D091122-B597-49A8-97C9-3EA3CE032AA9}" type="slidenum">
              <a:rPr lang="en-US"/>
              <a:pPr>
                <a:defRPr/>
              </a:pPr>
              <a:t>37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371600"/>
            <a:ext cx="7010400" cy="3950815"/>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extLst>
      <p:ext uri="{BB962C8B-B14F-4D97-AF65-F5344CB8AC3E}">
        <p14:creationId xmlns:p14="http://schemas.microsoft.com/office/powerpoint/2010/main" val="2757626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0D091122-B597-49A8-97C9-3EA3CE032AA9}" type="slidenum">
              <a:rPr lang="en-US"/>
              <a:pPr>
                <a:defRPr/>
              </a:pPr>
              <a:t>38</a:t>
            </a:fld>
            <a:endParaRPr lang="en-US" dirty="0"/>
          </a:p>
        </p:txBody>
      </p:sp>
      <p:sp>
        <p:nvSpPr>
          <p:cNvPr id="7" name="Rectangle 2"/>
          <p:cNvSpPr>
            <a:spLocks noGrp="1" noChangeArrowheads="1"/>
          </p:cNvSpPr>
          <p:nvPr>
            <p:ph type="title"/>
          </p:nvPr>
        </p:nvSpPr>
        <p:spPr>
          <a:xfrm>
            <a:off x="76200" y="228600"/>
            <a:ext cx="8915400" cy="1143000"/>
          </a:xfrm>
        </p:spPr>
        <p:txBody>
          <a:bodyPr tIns="0" bIns="0"/>
          <a:lstStyle/>
          <a:p>
            <a:pPr marL="971550" lvl="1" indent="-514350" eaLnBrk="1" fontAlgn="auto" hangingPunct="1">
              <a:lnSpc>
                <a:spcPct val="110000"/>
              </a:lnSpc>
              <a:spcAft>
                <a:spcPts val="0"/>
              </a:spcAft>
              <a:defRPr/>
            </a:pPr>
            <a:r>
              <a:rPr lang="en-US" sz="2900" kern="1200" dirty="0">
                <a:latin typeface="+mj-lt"/>
                <a:ea typeface="ＭＳ Ｐゴシック"/>
                <a:cs typeface="ＭＳ Ｐゴシック"/>
              </a:rPr>
              <a:t>More Skills 13: Install Office Add-ins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5400"/>
            <a:ext cx="6934200" cy="3911116"/>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extLst>
      <p:ext uri="{BB962C8B-B14F-4D97-AF65-F5344CB8AC3E}">
        <p14:creationId xmlns:p14="http://schemas.microsoft.com/office/powerpoint/2010/main" val="445702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228600" y="228600"/>
            <a:ext cx="8763000" cy="1143000"/>
          </a:xfrm>
        </p:spPr>
        <p:txBody>
          <a:bodyPr/>
          <a:lstStyle/>
          <a:p>
            <a:pPr marL="971550" lvl="1" indent="-514350" eaLnBrk="1" fontAlgn="auto" hangingPunct="1">
              <a:lnSpc>
                <a:spcPct val="110000"/>
              </a:lnSpc>
              <a:spcAft>
                <a:spcPts val="0"/>
              </a:spcAft>
              <a:defRPr/>
            </a:pPr>
            <a:r>
              <a:rPr lang="en-US" sz="2800" kern="1200" dirty="0">
                <a:latin typeface="+mj-lt"/>
                <a:ea typeface="ＭＳ Ｐゴシック"/>
                <a:cs typeface="ＭＳ Ｐゴシック"/>
              </a:rPr>
              <a:t>More Skills 14: Customize the Ribbon and Options</a:t>
            </a:r>
          </a:p>
        </p:txBody>
      </p:sp>
      <p:sp>
        <p:nvSpPr>
          <p:cNvPr id="2" name="Slide Number Placeholder 1"/>
          <p:cNvSpPr>
            <a:spLocks noGrp="1"/>
          </p:cNvSpPr>
          <p:nvPr>
            <p:ph type="sldNum" sz="quarter" idx="12"/>
          </p:nvPr>
        </p:nvSpPr>
        <p:spPr/>
        <p:txBody>
          <a:bodyPr/>
          <a:lstStyle/>
          <a:p>
            <a:pPr>
              <a:defRPr/>
            </a:pPr>
            <a:fld id="{0D091122-B597-49A8-97C9-3EA3CE032AA9}" type="slidenum">
              <a:rPr lang="en-US"/>
              <a:pPr>
                <a:defRPr/>
              </a:pPr>
              <a:t>39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19200"/>
            <a:ext cx="7391400" cy="4165533"/>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extLst>
      <p:ext uri="{BB962C8B-B14F-4D97-AF65-F5344CB8AC3E}">
        <p14:creationId xmlns:p14="http://schemas.microsoft.com/office/powerpoint/2010/main" val="32406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dirty="0"/>
              <a:t>Introduction</a:t>
            </a:r>
          </a:p>
        </p:txBody>
      </p:sp>
      <p:sp>
        <p:nvSpPr>
          <p:cNvPr id="3" name="Slide Number Placeholder 2"/>
          <p:cNvSpPr>
            <a:spLocks noGrp="1"/>
          </p:cNvSpPr>
          <p:nvPr>
            <p:ph type="sldNum" sz="quarter" idx="12"/>
          </p:nvPr>
        </p:nvSpPr>
        <p:spPr/>
        <p:txBody>
          <a:bodyPr/>
          <a:lstStyle/>
          <a:p>
            <a:pPr>
              <a:defRPr/>
            </a:pPr>
            <a:fld id="{E2D6E36A-9F20-4366-82EF-67A4C129AA8B}" type="slidenum">
              <a:rPr lang="en-US"/>
              <a:pPr>
                <a:defRPr/>
              </a:pPr>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524000"/>
            <a:ext cx="7530123" cy="3581400"/>
          </a:xfrm>
          <a:prstGeom prst="rect">
            <a:avLst/>
          </a:prstGeom>
        </p:spPr>
      </p:pic>
      <p:sp>
        <p:nvSpPr>
          <p:cNvPr id="6"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609600" y="304800"/>
            <a:ext cx="7924800" cy="1066800"/>
          </a:xfrm>
        </p:spPr>
        <p:txBody>
          <a:bodyPr/>
          <a:lstStyle/>
          <a:p>
            <a:pPr eaLnBrk="1" hangingPunct="1"/>
            <a:r>
              <a:rPr lang="en-US" dirty="0"/>
              <a:t>Questions</a:t>
            </a:r>
          </a:p>
        </p:txBody>
      </p:sp>
      <p:pic>
        <p:nvPicPr>
          <p:cNvPr id="109570"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292350" y="1295400"/>
            <a:ext cx="4559300" cy="4525963"/>
          </a:xfrm>
        </p:spPr>
      </p:pic>
      <p:sp>
        <p:nvSpPr>
          <p:cNvPr id="5" name="Slide Number Placeholder 4"/>
          <p:cNvSpPr>
            <a:spLocks noGrp="1"/>
          </p:cNvSpPr>
          <p:nvPr>
            <p:ph type="sldNum" sz="quarter" idx="12"/>
          </p:nvPr>
        </p:nvSpPr>
        <p:spPr/>
        <p:txBody>
          <a:bodyPr/>
          <a:lstStyle/>
          <a:p>
            <a:pPr>
              <a:defRPr/>
            </a:pPr>
            <a:fld id="{F148DF6A-A66A-461C-B9F6-2D3CC9B7E06D}" type="slidenum">
              <a:rPr lang="en-US"/>
              <a:pPr>
                <a:defRPr/>
              </a:pPr>
              <a:t>40</a:t>
            </a:fld>
            <a:endParaRPr lang="en-US" dirty="0"/>
          </a:p>
        </p:txBody>
      </p:sp>
      <p:sp>
        <p:nvSpPr>
          <p:cNvPr id="6"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transition spd="slow">
    <p:wheel spokes="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a:xfrm>
            <a:off x="609600" y="304800"/>
            <a:ext cx="7924800" cy="1066800"/>
          </a:xfrm>
        </p:spPr>
        <p:txBody>
          <a:bodyPr/>
          <a:lstStyle/>
          <a:p>
            <a:pPr eaLnBrk="1" hangingPunct="1"/>
            <a:r>
              <a:rPr lang="en-US" dirty="0"/>
              <a:t>Copyright </a:t>
            </a:r>
          </a:p>
        </p:txBody>
      </p:sp>
      <p:sp>
        <p:nvSpPr>
          <p:cNvPr id="4" name="Footer Placeholder 3"/>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pPr>
              <a:defRPr/>
            </a:pPr>
            <a:fld id="{BCE71364-B2FA-45A0-8325-74AEF85E21D9}" type="slidenum">
              <a:rPr lang="en-US"/>
              <a:pPr>
                <a:defRPr/>
              </a:pPr>
              <a:t>41</a:t>
            </a:fld>
            <a:endParaRPr lang="en-US" dirty="0"/>
          </a:p>
        </p:txBody>
      </p:sp>
      <p:pic>
        <p:nvPicPr>
          <p:cNvPr id="111620" name="Picture 1" descr="cid:3293795473_475244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3" y="2057400"/>
            <a:ext cx="5486400" cy="1714500"/>
          </a:xfrm>
          <a:prstGeom prst="rect">
            <a:avLst/>
          </a:prstGeom>
          <a:noFill/>
          <a:ln w="9525">
            <a:noFill/>
            <a:miter lim="800000"/>
            <a:headEnd/>
            <a:tailEnd/>
          </a:ln>
        </p:spPr>
      </p:pic>
      <p:sp>
        <p:nvSpPr>
          <p:cNvPr id="111621" name="TextBox 6"/>
          <p:cNvSpPr txBox="1">
            <a:spLocks noChangeArrowheads="1"/>
          </p:cNvSpPr>
          <p:nvPr/>
        </p:nvSpPr>
        <p:spPr bwMode="auto">
          <a:xfrm>
            <a:off x="342900" y="4648200"/>
            <a:ext cx="8458200" cy="1200150"/>
          </a:xfrm>
          <a:prstGeom prst="rect">
            <a:avLst/>
          </a:prstGeom>
          <a:noFill/>
          <a:ln w="9525">
            <a:noFill/>
            <a:miter lim="800000"/>
            <a:headEnd/>
            <a:tailEnd/>
          </a:ln>
        </p:spPr>
        <p:txBody>
          <a:bodyPr>
            <a:spAutoFit/>
          </a:bodyPr>
          <a:lstStyle/>
          <a:p>
            <a:pPr algn="ctr"/>
            <a:r>
              <a:rPr lang="en-US" dirty="0">
                <a:latin typeface="Garamond" pitchFamily="18" charset="0"/>
                <a:cs typeface="Arial"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cs typeface="Arial"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dirty="0"/>
              <a:t>Skill 1: Start Office Applications</a:t>
            </a:r>
          </a:p>
        </p:txBody>
      </p:sp>
      <p:sp>
        <p:nvSpPr>
          <p:cNvPr id="3" name="Slide Number Placeholder 2"/>
          <p:cNvSpPr>
            <a:spLocks noGrp="1"/>
          </p:cNvSpPr>
          <p:nvPr>
            <p:ph type="sldNum" sz="quarter" idx="12"/>
          </p:nvPr>
        </p:nvSpPr>
        <p:spPr/>
        <p:txBody>
          <a:bodyPr/>
          <a:lstStyle/>
          <a:p>
            <a:pPr>
              <a:defRPr/>
            </a:pPr>
            <a:fld id="{36E85BB5-E7C7-4F7B-8344-A97FE739D02F}" type="slidenum">
              <a:rPr lang="en-US"/>
              <a:pPr>
                <a:defRPr/>
              </a:pPr>
              <a:t>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76399"/>
            <a:ext cx="7315200" cy="3597327"/>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92113" y="304800"/>
            <a:ext cx="8229600" cy="1143000"/>
          </a:xfrm>
        </p:spPr>
        <p:txBody>
          <a:bodyPr/>
          <a:lstStyle/>
          <a:p>
            <a:pPr eaLnBrk="1" hangingPunct="1"/>
            <a:r>
              <a:rPr lang="en-US" sz="4000" dirty="0"/>
              <a:t>Skill 1: Start Office Applications (cont.)</a:t>
            </a:r>
            <a:endParaRPr lang="en-US" sz="40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D60E843D-13B8-40BB-B66C-BCA35663BCB8}" type="slidenum">
              <a:rPr lang="en-US"/>
              <a:pPr>
                <a:defRPr/>
              </a:pPr>
              <a:t>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00200"/>
            <a:ext cx="7239000" cy="3857460"/>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eaLnBrk="1" hangingPunct="1"/>
            <a:r>
              <a:rPr lang="en-US" sz="4000" dirty="0"/>
              <a:t>Skill 1: Start Office Applications (cont.)</a:t>
            </a:r>
          </a:p>
        </p:txBody>
      </p:sp>
      <p:sp>
        <p:nvSpPr>
          <p:cNvPr id="3" name="Slide Number Placeholder 2"/>
          <p:cNvSpPr>
            <a:spLocks noGrp="1"/>
          </p:cNvSpPr>
          <p:nvPr>
            <p:ph type="sldNum" sz="quarter" idx="12"/>
          </p:nvPr>
        </p:nvSpPr>
        <p:spPr/>
        <p:txBody>
          <a:bodyPr/>
          <a:lstStyle/>
          <a:p>
            <a:pPr>
              <a:defRPr/>
            </a:pPr>
            <a:fld id="{A4AAD944-6180-49B4-9891-EB6C89E94F8B}" type="slidenum">
              <a:rPr lang="en-US"/>
              <a:pPr>
                <a:defRPr/>
              </a:pPr>
              <a:t>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426346"/>
            <a:ext cx="7333193" cy="3907653"/>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381000" y="533400"/>
            <a:ext cx="8229600" cy="684213"/>
          </a:xfrm>
        </p:spPr>
        <p:txBody>
          <a:bodyPr/>
          <a:lstStyle/>
          <a:p>
            <a:pPr eaLnBrk="1" hangingPunct="1"/>
            <a:r>
              <a:rPr lang="en-US" sz="4000" dirty="0"/>
              <a:t>Skill 1: Start Office Applications (cont.)</a:t>
            </a:r>
            <a:endParaRPr lang="en-US" sz="4000" dirty="0">
              <a:ea typeface="ＭＳ Ｐゴシック"/>
              <a:cs typeface="ＭＳ Ｐゴシック"/>
            </a:endParaRPr>
          </a:p>
        </p:txBody>
      </p:sp>
      <p:sp>
        <p:nvSpPr>
          <p:cNvPr id="2" name="Slide Number Placeholder 1"/>
          <p:cNvSpPr>
            <a:spLocks noGrp="1"/>
          </p:cNvSpPr>
          <p:nvPr>
            <p:ph type="sldNum" sz="quarter" idx="12"/>
          </p:nvPr>
        </p:nvSpPr>
        <p:spPr/>
        <p:txBody>
          <a:bodyPr/>
          <a:lstStyle/>
          <a:p>
            <a:pPr>
              <a:defRPr/>
            </a:pPr>
            <a:fld id="{1F72329E-1D36-4A6F-B47B-958CF87522A3}" type="slidenum">
              <a:rPr lang="en-US"/>
              <a:pPr>
                <a:defRPr/>
              </a:pPr>
              <a:t>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524000"/>
            <a:ext cx="7239000" cy="3857460"/>
          </a:xfrm>
          <a:prstGeom prst="rect">
            <a:avLst/>
          </a:prstGeom>
        </p:spPr>
      </p:pic>
      <p:sp>
        <p:nvSpPr>
          <p:cNvPr id="5" name="Footer Placeholder 1"/>
          <p:cNvSpPr>
            <a:spLocks noGrp="1"/>
          </p:cNvSpPr>
          <p:nvPr>
            <p:ph type="ftr" sz="quarter" idx="11"/>
          </p:nvPr>
        </p:nvSpPr>
        <p:spPr>
          <a:xfrm>
            <a:off x="3962400" y="6400800"/>
            <a:ext cx="32004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304800"/>
            <a:ext cx="8229600" cy="1143000"/>
          </a:xfrm>
        </p:spPr>
        <p:txBody>
          <a:bodyPr/>
          <a:lstStyle/>
          <a:p>
            <a:pPr eaLnBrk="1" hangingPunct="1"/>
            <a:r>
              <a:rPr lang="en-US" sz="3200" dirty="0">
                <a:ea typeface="ＭＳ Ｐゴシック"/>
                <a:cs typeface="ＭＳ Ｐゴシック"/>
              </a:rPr>
              <a:t>Skill 2: Open and Save Student Data Files</a:t>
            </a:r>
            <a:endParaRPr lang="en-US" sz="3200" dirty="0"/>
          </a:p>
        </p:txBody>
      </p:sp>
      <p:sp>
        <p:nvSpPr>
          <p:cNvPr id="5" name="Slide Number Placeholder 4"/>
          <p:cNvSpPr>
            <a:spLocks noGrp="1"/>
          </p:cNvSpPr>
          <p:nvPr>
            <p:ph type="sldNum" sz="quarter" idx="12"/>
          </p:nvPr>
        </p:nvSpPr>
        <p:spPr/>
        <p:txBody>
          <a:bodyPr/>
          <a:lstStyle/>
          <a:p>
            <a:pPr>
              <a:defRPr/>
            </a:pPr>
            <a:fld id="{39C45849-45C1-4DDC-B6DA-958B9F280ED8}" type="slidenum">
              <a:rPr lang="en-US"/>
              <a:pPr>
                <a:defRPr/>
              </a:pPr>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15143"/>
            <a:ext cx="7467600" cy="3979275"/>
          </a:xfrm>
          <a:prstGeom prst="rect">
            <a:avLst/>
          </a:prstGeom>
        </p:spPr>
      </p:pic>
      <p:sp>
        <p:nvSpPr>
          <p:cNvPr id="7" name="Footer Placeholder 1"/>
          <p:cNvSpPr>
            <a:spLocks noGrp="1"/>
          </p:cNvSpPr>
          <p:nvPr>
            <p:ph type="ftr" sz="quarter" idx="11"/>
          </p:nvPr>
        </p:nvSpPr>
        <p:spPr>
          <a:xfrm>
            <a:off x="4038600" y="6400800"/>
            <a:ext cx="2895600" cy="365125"/>
          </a:xfrm>
        </p:spPr>
        <p:txBody>
          <a:bodyPr/>
          <a:lstStyle/>
          <a:p>
            <a:pPr>
              <a:defRPr/>
            </a:pPr>
            <a:endParaRPr lang="en-US" b="1" dirty="0"/>
          </a:p>
          <a:p>
            <a:pPr>
              <a:defRPr/>
            </a:pPr>
            <a:r>
              <a:rPr lang="en-US" dirty="0">
                <a:solidFill>
                  <a:schemeClr val="tx1"/>
                </a:solidFill>
                <a:cs typeface="Arial" pitchFamily="34" charset="0"/>
              </a:rPr>
              <a:t>Copyright © 2017 Pearson Education, Inc. </a:t>
            </a:r>
            <a:endParaRPr lang="en-US" dirty="0"/>
          </a:p>
        </p:txBody>
      </p:sp>
    </p:spTree>
  </p:cSld>
  <p:clrMapOvr>
    <a:masterClrMapping/>
  </p:clrMapOvr>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11650</TotalTime>
  <Words>2707</Words>
  <Application>Microsoft Office PowerPoint</Application>
  <PresentationFormat>On-screen Show (4:3)</PresentationFormat>
  <Paragraphs>334</Paragraphs>
  <Slides>41</Slides>
  <Notes>41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41</vt:i4>
      </vt:variant>
    </vt:vector>
  </HeadingPairs>
  <TitlesOfParts>
    <vt:vector size="47" baseType="lpstr">
      <vt:lpstr>Arial</vt:lpstr>
      <vt:lpstr>Calibri</vt:lpstr>
      <vt:lpstr>Garamond</vt:lpstr>
      <vt:lpstr>ＭＳ Ｐゴシック</vt:lpstr>
      <vt:lpstr>Success-Pearson</vt:lpstr>
      <vt:lpstr>1_Success-Pearson</vt:lpstr>
      <vt:lpstr>Skills for Success  with Microsoft Office 2016 Volume 1</vt:lpstr>
      <vt:lpstr>Skills</vt:lpstr>
      <vt:lpstr>Skills (cont.)</vt:lpstr>
      <vt:lpstr>Introduction</vt:lpstr>
      <vt:lpstr>Skill 1: Start Office Applications</vt:lpstr>
      <vt:lpstr>Skill 1: Start Office Applications (cont.)</vt:lpstr>
      <vt:lpstr>Skill 1: Start Office Applications (cont.)</vt:lpstr>
      <vt:lpstr>Skill 1: Start Office Applications (cont.)</vt:lpstr>
      <vt:lpstr>Skill 2: Open and Save Student Data Files</vt:lpstr>
      <vt:lpstr>Skill 2: Open and Save Student Data Files (cont.)</vt:lpstr>
      <vt:lpstr>Skill 2: Open and Save Student Data Files (cont.)</vt:lpstr>
      <vt:lpstr>Skill 3: Type and Edit Text</vt:lpstr>
      <vt:lpstr>Skill 3: Type and Edit Text (cont.)</vt:lpstr>
      <vt:lpstr>Skill 4: Format Text and Save Files</vt:lpstr>
      <vt:lpstr>Skill 5: Apply Themes and Use the Mini Toolbar</vt:lpstr>
      <vt:lpstr>Skill 5: Apply Themes and Use the Mini Toolbar (cont.)</vt:lpstr>
      <vt:lpstr>Skill 5: Apply Themes and Use the Mini Toolbar (cont.)</vt:lpstr>
      <vt:lpstr>Skill 5: Apply Themes and Use the Mini Toolbar (cont.)</vt:lpstr>
      <vt:lpstr>Skill 6: Use Backstage View</vt:lpstr>
      <vt:lpstr>Skill 6: Use Backstage View (cont.)</vt:lpstr>
      <vt:lpstr>Skill 6: Use Backstage View (cont.)</vt:lpstr>
      <vt:lpstr>Skill 7: Insert and Format Images</vt:lpstr>
      <vt:lpstr>Skill 8: Format Worksheets</vt:lpstr>
      <vt:lpstr>Skill 8: Format Worksheets (cont.)</vt:lpstr>
      <vt:lpstr>Skill 8: Format Worksheets (cont.)</vt:lpstr>
      <vt:lpstr>Skill 8: Format Spreadsheets (cont.)</vt:lpstr>
      <vt:lpstr>Skill 9: Copy and Paste Objects and Format Slides</vt:lpstr>
      <vt:lpstr>Skill 9: Copy and Paste Objects and Format Slides (cont.)</vt:lpstr>
      <vt:lpstr>Skill 9: Copy and Paste Objects and Format Slides (cont.)</vt:lpstr>
      <vt:lpstr>Skill 9: Copy and Paste Objects and Format Slides (cont.)</vt:lpstr>
      <vt:lpstr>Skill 10: Format Access Reports</vt:lpstr>
      <vt:lpstr>Skill 10: Format Access Reports (cont.)</vt:lpstr>
      <vt:lpstr>Skill 10: Format Access Reports (cont.)</vt:lpstr>
      <vt:lpstr>Skill 10: Format Access Reports (cont.)</vt:lpstr>
      <vt:lpstr>More Skills For Success</vt:lpstr>
      <vt:lpstr>More Skills 11: Store Files Online</vt:lpstr>
      <vt:lpstr>More Skills 12: Share Office Files</vt:lpstr>
      <vt:lpstr>More Skills 13: Install Office Add-ins</vt:lpstr>
      <vt:lpstr>More Skills 14: Customize the Ribbon and Options</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Success</dc:creator>
  <cp:lastModifiedBy>nancy lamm</cp:lastModifiedBy>
  <cp:revision>157</cp:revision>
  <dcterms:created xsi:type="dcterms:W3CDTF">2009-09-02T17:31:05Z</dcterms:created>
  <dcterms:modified xsi:type="dcterms:W3CDTF">2016-03-04T18:47:36Z</dcterms:modified>
</cp:coreProperties>
</file>